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77" r:id="rId5"/>
    <p:sldId id="259" r:id="rId6"/>
    <p:sldId id="261" r:id="rId7"/>
    <p:sldId id="265" r:id="rId8"/>
    <p:sldId id="266" r:id="rId9"/>
    <p:sldId id="276" r:id="rId10"/>
    <p:sldId id="262" r:id="rId11"/>
    <p:sldId id="263" r:id="rId12"/>
    <p:sldId id="278" r:id="rId13"/>
    <p:sldId id="26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C108B-6FF3-4F61-B576-3D62F01382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36DE0E-0278-4629-9645-EC8355A6DBBF}">
      <dgm:prSet phldrT="[Текст]" custT="1"/>
      <dgm:spPr>
        <a:solidFill>
          <a:srgbClr val="FFC0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800" dirty="0" smtClean="0"/>
            <a:t>y=</a:t>
          </a:r>
          <a:r>
            <a:rPr lang="en-US" sz="2800" dirty="0" smtClean="0">
              <a:solidFill>
                <a:srgbClr val="FF0000"/>
              </a:solidFill>
            </a:rPr>
            <a:t>k</a:t>
          </a:r>
          <a:r>
            <a:rPr lang="ru-RU" sz="1600" b="1" dirty="0" smtClean="0"/>
            <a:t>1</a:t>
          </a:r>
          <a:r>
            <a:rPr lang="en-US" sz="2800" dirty="0" err="1" smtClean="0"/>
            <a:t>x+</a:t>
          </a:r>
          <a:r>
            <a:rPr lang="en-US" sz="2800" dirty="0" err="1" smtClean="0">
              <a:solidFill>
                <a:srgbClr val="00B0F0"/>
              </a:solidFill>
            </a:rPr>
            <a:t>b</a:t>
          </a:r>
          <a:r>
            <a:rPr lang="ru-RU" sz="1600" b="1" dirty="0" smtClean="0"/>
            <a:t>1</a:t>
          </a:r>
          <a:endParaRPr lang="en-US" sz="1600" b="1" dirty="0" smtClean="0"/>
        </a:p>
        <a:p>
          <a:r>
            <a:rPr lang="en-US" sz="2600" dirty="0" smtClean="0"/>
            <a:t>y=</a:t>
          </a:r>
          <a:r>
            <a:rPr lang="en-US" sz="2600" dirty="0" smtClean="0">
              <a:solidFill>
                <a:srgbClr val="FF0000"/>
              </a:solidFill>
            </a:rPr>
            <a:t>k</a:t>
          </a:r>
          <a:r>
            <a:rPr lang="ru-RU" sz="1600" b="1" dirty="0" smtClean="0"/>
            <a:t>2</a:t>
          </a:r>
          <a:r>
            <a:rPr lang="en-US" sz="2800" dirty="0" err="1" smtClean="0"/>
            <a:t>x</a:t>
          </a:r>
          <a:r>
            <a:rPr lang="en-US" sz="2600" dirty="0" err="1" smtClean="0"/>
            <a:t>+</a:t>
          </a:r>
          <a:r>
            <a:rPr lang="en-US" sz="2600" dirty="0" err="1" smtClean="0">
              <a:solidFill>
                <a:srgbClr val="0070C0"/>
              </a:solidFill>
            </a:rPr>
            <a:t>b</a:t>
          </a:r>
          <a:r>
            <a:rPr lang="ru-RU" sz="1600" b="1" dirty="0" smtClean="0"/>
            <a:t>2</a:t>
          </a:r>
          <a:endParaRPr lang="ru-RU" sz="1600" b="1" dirty="0"/>
        </a:p>
      </dgm:t>
    </dgm:pt>
    <dgm:pt modelId="{2619E4BB-06F0-4940-8AB8-7D45F47F9D09}" type="parTrans" cxnId="{F817C2D4-895D-4201-AF03-3E11DC162C1E}">
      <dgm:prSet/>
      <dgm:spPr/>
      <dgm:t>
        <a:bodyPr/>
        <a:lstStyle/>
        <a:p>
          <a:endParaRPr lang="ru-RU"/>
        </a:p>
      </dgm:t>
    </dgm:pt>
    <dgm:pt modelId="{486AD625-89CF-473D-BD09-6F58D33A18B9}" type="sibTrans" cxnId="{F817C2D4-895D-4201-AF03-3E11DC162C1E}">
      <dgm:prSet/>
      <dgm:spPr/>
      <dgm:t>
        <a:bodyPr/>
        <a:lstStyle/>
        <a:p>
          <a:endParaRPr lang="ru-RU"/>
        </a:p>
      </dgm:t>
    </dgm:pt>
    <dgm:pt modelId="{7125DA62-853D-4BB6-B08A-D1D5F96C1C1F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k</a:t>
          </a:r>
          <a:r>
            <a:rPr lang="en-US" sz="1600" b="1" dirty="0" smtClean="0"/>
            <a:t>1</a:t>
          </a:r>
          <a:r>
            <a:rPr lang="en-US" sz="2200" dirty="0" smtClean="0"/>
            <a:t>=</a:t>
          </a:r>
          <a:r>
            <a:rPr lang="en-US" sz="2800" dirty="0" smtClean="0">
              <a:solidFill>
                <a:srgbClr val="FF0000"/>
              </a:solidFill>
            </a:rPr>
            <a:t>k</a:t>
          </a:r>
          <a:r>
            <a:rPr lang="en-US" sz="1600" b="1" dirty="0" smtClean="0"/>
            <a:t>2</a:t>
          </a:r>
        </a:p>
        <a:p>
          <a:r>
            <a:rPr lang="ru-RU" sz="2000" b="1" dirty="0" smtClean="0"/>
            <a:t>параллельны</a:t>
          </a:r>
          <a:endParaRPr lang="ru-RU" sz="2000" b="1" dirty="0"/>
        </a:p>
      </dgm:t>
    </dgm:pt>
    <dgm:pt modelId="{691DD8DA-8F96-4503-92B9-47A527ED0EC5}" type="parTrans" cxnId="{F762A139-0121-4D99-830E-8450FC890040}">
      <dgm:prSet/>
      <dgm:spPr/>
      <dgm:t>
        <a:bodyPr/>
        <a:lstStyle/>
        <a:p>
          <a:endParaRPr lang="ru-RU"/>
        </a:p>
      </dgm:t>
    </dgm:pt>
    <dgm:pt modelId="{856DF731-C2A7-4C23-B8D9-055C91638256}" type="sibTrans" cxnId="{F762A139-0121-4D99-830E-8450FC890040}">
      <dgm:prSet/>
      <dgm:spPr/>
      <dgm:t>
        <a:bodyPr/>
        <a:lstStyle/>
        <a:p>
          <a:endParaRPr lang="ru-RU"/>
        </a:p>
      </dgm:t>
    </dgm:pt>
    <dgm:pt modelId="{38D11E99-6E79-4411-8A22-EE3AF01B22C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0" dirty="0" smtClean="0">
              <a:solidFill>
                <a:srgbClr val="00B0F0"/>
              </a:solidFill>
            </a:rPr>
            <a:t>b</a:t>
          </a:r>
          <a:r>
            <a:rPr lang="en-US" sz="1600" b="1" dirty="0" smtClean="0"/>
            <a:t>1</a:t>
          </a:r>
          <a:r>
            <a:rPr lang="en-US" sz="2400" b="0" dirty="0" smtClean="0"/>
            <a:t>=</a:t>
          </a:r>
          <a:r>
            <a:rPr lang="en-US" sz="2400" b="0" dirty="0" smtClean="0">
              <a:solidFill>
                <a:srgbClr val="00B0F0"/>
              </a:solidFill>
            </a:rPr>
            <a:t>b</a:t>
          </a:r>
          <a:r>
            <a:rPr lang="en-US" sz="1600" b="1" dirty="0" smtClean="0"/>
            <a:t>2</a:t>
          </a:r>
        </a:p>
        <a:p>
          <a:r>
            <a:rPr lang="ru-RU" sz="2000" b="0" dirty="0" smtClean="0"/>
            <a:t>совпадают</a:t>
          </a:r>
          <a:endParaRPr lang="ru-RU" sz="2000" b="0" dirty="0"/>
        </a:p>
      </dgm:t>
    </dgm:pt>
    <dgm:pt modelId="{E3D00B85-7DCA-4AE0-80C5-D89ED3246E59}" type="parTrans" cxnId="{D16EB930-D15F-41F1-8CDC-C6D18E027CBA}">
      <dgm:prSet/>
      <dgm:spPr/>
      <dgm:t>
        <a:bodyPr/>
        <a:lstStyle/>
        <a:p>
          <a:endParaRPr lang="ru-RU"/>
        </a:p>
      </dgm:t>
    </dgm:pt>
    <dgm:pt modelId="{504926A2-C493-4DC8-BEB5-7CA76AB12C28}" type="sibTrans" cxnId="{D16EB930-D15F-41F1-8CDC-C6D18E027CBA}">
      <dgm:prSet/>
      <dgm:spPr/>
      <dgm:t>
        <a:bodyPr/>
        <a:lstStyle/>
        <a:p>
          <a:endParaRPr lang="ru-RU"/>
        </a:p>
      </dgm:t>
    </dgm:pt>
    <dgm:pt modelId="{6566CBB8-0186-4806-BA56-559ADF4DA47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k</a:t>
          </a:r>
          <a:r>
            <a:rPr lang="en-US" sz="1600" b="1" dirty="0" smtClean="0"/>
            <a:t>1</a:t>
          </a:r>
          <a:r>
            <a:rPr lang="en-US" sz="1600" b="1" dirty="0" smtClean="0">
              <a:latin typeface="Times New Roman"/>
              <a:cs typeface="Times New Roman"/>
            </a:rPr>
            <a:t>≠</a:t>
          </a:r>
          <a:r>
            <a:rPr lang="en-US" sz="2800" dirty="0" smtClean="0">
              <a:solidFill>
                <a:srgbClr val="FF0000"/>
              </a:solidFill>
            </a:rPr>
            <a:t>k</a:t>
          </a:r>
          <a:r>
            <a:rPr lang="en-US" sz="1600" b="1" dirty="0" smtClean="0"/>
            <a:t>2</a:t>
          </a:r>
          <a:endParaRPr lang="ru-RU" sz="1600" b="1" dirty="0" smtClean="0"/>
        </a:p>
        <a:p>
          <a:r>
            <a:rPr lang="ru-RU" sz="2000" b="1" dirty="0" smtClean="0"/>
            <a:t>пересекаются</a:t>
          </a:r>
          <a:endParaRPr lang="ru-RU" sz="2000" dirty="0"/>
        </a:p>
      </dgm:t>
    </dgm:pt>
    <dgm:pt modelId="{2C315134-555D-48E0-9B16-A1C8BB4EEEC9}" type="parTrans" cxnId="{A811E83D-060B-4F69-85B4-CDA2856C9679}">
      <dgm:prSet/>
      <dgm:spPr/>
      <dgm:t>
        <a:bodyPr/>
        <a:lstStyle/>
        <a:p>
          <a:endParaRPr lang="ru-RU"/>
        </a:p>
      </dgm:t>
    </dgm:pt>
    <dgm:pt modelId="{13237CCD-851A-4F2C-936B-44C7780C2251}" type="sibTrans" cxnId="{A811E83D-060B-4F69-85B4-CDA2856C9679}">
      <dgm:prSet/>
      <dgm:spPr/>
      <dgm:t>
        <a:bodyPr/>
        <a:lstStyle/>
        <a:p>
          <a:endParaRPr lang="ru-RU"/>
        </a:p>
      </dgm:t>
    </dgm:pt>
    <dgm:pt modelId="{7AB27A17-E97A-46C3-814E-64D07B421BD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b</a:t>
          </a:r>
          <a:r>
            <a:rPr lang="en-US" sz="1600" b="1" dirty="0" smtClean="0"/>
            <a:t>1</a:t>
          </a:r>
          <a:r>
            <a:rPr lang="en-US" sz="1400" b="1" dirty="0" smtClean="0">
              <a:latin typeface="Times New Roman"/>
              <a:cs typeface="Times New Roman"/>
            </a:rPr>
            <a:t>≠</a:t>
          </a:r>
          <a:r>
            <a:rPr lang="en-US" sz="2400" dirty="0" smtClean="0">
              <a:solidFill>
                <a:srgbClr val="00B0F0"/>
              </a:solidFill>
            </a:rPr>
            <a:t>b</a:t>
          </a:r>
          <a:r>
            <a:rPr lang="en-US" sz="1600" b="1" dirty="0" smtClean="0"/>
            <a:t>2</a:t>
          </a:r>
        </a:p>
        <a:p>
          <a:r>
            <a:rPr lang="ru-RU" sz="2000" dirty="0" smtClean="0"/>
            <a:t>не совпадают</a:t>
          </a:r>
          <a:endParaRPr lang="ru-RU" sz="2000" dirty="0"/>
        </a:p>
      </dgm:t>
    </dgm:pt>
    <dgm:pt modelId="{BD9C098B-637B-4919-BFB0-603233173F40}" type="sibTrans" cxnId="{E376F204-790F-412D-81D8-B52BA2F3C96A}">
      <dgm:prSet/>
      <dgm:spPr/>
      <dgm:t>
        <a:bodyPr/>
        <a:lstStyle/>
        <a:p>
          <a:endParaRPr lang="ru-RU"/>
        </a:p>
      </dgm:t>
    </dgm:pt>
    <dgm:pt modelId="{0B010C8C-0161-437C-B1B8-C448E3BB3B1E}" type="parTrans" cxnId="{E376F204-790F-412D-81D8-B52BA2F3C96A}">
      <dgm:prSet/>
      <dgm:spPr/>
      <dgm:t>
        <a:bodyPr/>
        <a:lstStyle/>
        <a:p>
          <a:endParaRPr lang="ru-RU"/>
        </a:p>
      </dgm:t>
    </dgm:pt>
    <dgm:pt modelId="{E148219D-4FCD-4DB3-9192-685D2B4B98E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b</a:t>
          </a:r>
          <a:r>
            <a:rPr lang="en-US" sz="1600" b="1" dirty="0" smtClean="0"/>
            <a:t>1</a:t>
          </a:r>
          <a:r>
            <a:rPr lang="en-US" sz="1400" dirty="0" smtClean="0"/>
            <a:t>=</a:t>
          </a:r>
          <a:r>
            <a:rPr lang="en-US" sz="2400" dirty="0" smtClean="0">
              <a:solidFill>
                <a:srgbClr val="00B0F0"/>
              </a:solidFill>
            </a:rPr>
            <a:t>b</a:t>
          </a:r>
          <a:r>
            <a:rPr lang="en-US" sz="1600" b="1" dirty="0" smtClean="0"/>
            <a:t>2</a:t>
          </a:r>
          <a:endParaRPr lang="ru-RU" sz="1600" b="1" dirty="0" smtClean="0"/>
        </a:p>
        <a:p>
          <a:r>
            <a:rPr lang="ru-RU" sz="2000" b="0" dirty="0" smtClean="0"/>
            <a:t>точка пересечения (0;</a:t>
          </a:r>
          <a:r>
            <a:rPr lang="en-US" sz="2400" b="1" dirty="0" smtClean="0">
              <a:solidFill>
                <a:srgbClr val="00B0F0"/>
              </a:solidFill>
            </a:rPr>
            <a:t>b</a:t>
          </a:r>
          <a:r>
            <a:rPr lang="en-US" sz="1600" b="0" dirty="0" smtClean="0"/>
            <a:t>1</a:t>
          </a:r>
          <a:r>
            <a:rPr lang="ru-RU" sz="2000" b="0" dirty="0" smtClean="0"/>
            <a:t>)</a:t>
          </a:r>
          <a:endParaRPr lang="en-US" sz="2000" b="0" dirty="0" smtClean="0"/>
        </a:p>
      </dgm:t>
    </dgm:pt>
    <dgm:pt modelId="{4D0CC1B1-622D-4582-A225-CDBC0889CD1B}" type="parTrans" cxnId="{B64D259D-F48C-4CDB-8B08-54E36006761B}">
      <dgm:prSet/>
      <dgm:spPr/>
      <dgm:t>
        <a:bodyPr/>
        <a:lstStyle/>
        <a:p>
          <a:endParaRPr lang="ru-RU"/>
        </a:p>
      </dgm:t>
    </dgm:pt>
    <dgm:pt modelId="{DAC18417-392E-41A2-A257-6920D1468AE6}" type="sibTrans" cxnId="{B64D259D-F48C-4CDB-8B08-54E36006761B}">
      <dgm:prSet/>
      <dgm:spPr/>
      <dgm:t>
        <a:bodyPr/>
        <a:lstStyle/>
        <a:p>
          <a:endParaRPr lang="ru-RU"/>
        </a:p>
      </dgm:t>
    </dgm:pt>
    <dgm:pt modelId="{13F7E0E6-F7CC-47AE-9666-06B59BA5B42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k</a:t>
          </a:r>
          <a:r>
            <a:rPr lang="en-US" sz="1600" b="1" dirty="0" smtClean="0"/>
            <a:t>1</a:t>
          </a:r>
          <a:r>
            <a:rPr lang="en-US" sz="1400" b="1" dirty="0" smtClean="0">
              <a:latin typeface="Times New Roman"/>
              <a:cs typeface="Times New Roman"/>
            </a:rPr>
            <a:t>·</a:t>
          </a:r>
          <a:r>
            <a:rPr lang="en-US" sz="2400" dirty="0" smtClean="0">
              <a:solidFill>
                <a:srgbClr val="00B0F0"/>
              </a:solidFill>
            </a:rPr>
            <a:t>k</a:t>
          </a:r>
          <a:r>
            <a:rPr lang="en-US" sz="1600" b="1" dirty="0" smtClean="0"/>
            <a:t>2</a:t>
          </a:r>
          <a:r>
            <a:rPr lang="ru-RU" sz="1400" b="1" dirty="0" smtClean="0"/>
            <a:t>=</a:t>
          </a:r>
          <a:r>
            <a:rPr lang="ru-RU" sz="2400" b="1" dirty="0" smtClean="0"/>
            <a:t>-1</a:t>
          </a:r>
        </a:p>
        <a:p>
          <a:r>
            <a:rPr lang="ru-RU" sz="2000" b="0" dirty="0" err="1" smtClean="0"/>
            <a:t>перпендику</a:t>
          </a:r>
          <a:r>
            <a:rPr lang="ru-RU" sz="2000" b="0" dirty="0" smtClean="0"/>
            <a:t>-</a:t>
          </a:r>
        </a:p>
        <a:p>
          <a:r>
            <a:rPr lang="ru-RU" sz="2000" b="0" dirty="0" err="1" smtClean="0"/>
            <a:t>лярны</a:t>
          </a:r>
          <a:endParaRPr lang="ru-RU" sz="2000" b="0" dirty="0" smtClean="0"/>
        </a:p>
      </dgm:t>
    </dgm:pt>
    <dgm:pt modelId="{BE1EE278-AE8C-46FC-9EA4-3C14B2D82D39}" type="parTrans" cxnId="{F32BB03B-1592-4B52-80FF-D00F780E1CBD}">
      <dgm:prSet/>
      <dgm:spPr/>
      <dgm:t>
        <a:bodyPr/>
        <a:lstStyle/>
        <a:p>
          <a:endParaRPr lang="ru-RU"/>
        </a:p>
      </dgm:t>
    </dgm:pt>
    <dgm:pt modelId="{F3F5AC5F-1F5A-4B4B-B08B-5EFC7E341DB1}" type="sibTrans" cxnId="{F32BB03B-1592-4B52-80FF-D00F780E1CBD}">
      <dgm:prSet/>
      <dgm:spPr/>
      <dgm:t>
        <a:bodyPr/>
        <a:lstStyle/>
        <a:p>
          <a:endParaRPr lang="ru-RU"/>
        </a:p>
      </dgm:t>
    </dgm:pt>
    <dgm:pt modelId="{675ACC82-0322-43EF-88E9-BC8AA129BD5B}" type="pres">
      <dgm:prSet presAssocID="{866C108B-6FF3-4F61-B576-3D62F01382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56BEA1-A858-49F0-BFB6-AE3EDF955EE3}" type="pres">
      <dgm:prSet presAssocID="{6E36DE0E-0278-4629-9645-EC8355A6DBBF}" presName="hierRoot1" presStyleCnt="0"/>
      <dgm:spPr/>
    </dgm:pt>
    <dgm:pt modelId="{52C36317-5B22-4BE3-86C2-450663CDE572}" type="pres">
      <dgm:prSet presAssocID="{6E36DE0E-0278-4629-9645-EC8355A6DBBF}" presName="composite" presStyleCnt="0"/>
      <dgm:spPr/>
    </dgm:pt>
    <dgm:pt modelId="{AEDC202D-2E3C-4E4C-AAD4-566AF3EEEC39}" type="pres">
      <dgm:prSet presAssocID="{6E36DE0E-0278-4629-9645-EC8355A6DBBF}" presName="background" presStyleLbl="node0" presStyleIdx="0" presStyleCnt="1"/>
      <dgm:spPr/>
    </dgm:pt>
    <dgm:pt modelId="{11BF4B2C-5813-490A-A706-3E8E387EE2D8}" type="pres">
      <dgm:prSet presAssocID="{6E36DE0E-0278-4629-9645-EC8355A6DB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76B65-6531-4714-A2AC-2BD30BB14937}" type="pres">
      <dgm:prSet presAssocID="{6E36DE0E-0278-4629-9645-EC8355A6DBBF}" presName="hierChild2" presStyleCnt="0"/>
      <dgm:spPr/>
    </dgm:pt>
    <dgm:pt modelId="{156166BB-6494-4E14-8B0E-3013B6A0F770}" type="pres">
      <dgm:prSet presAssocID="{691DD8DA-8F96-4503-92B9-47A527ED0EC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C4A4604-9ACC-4D1F-AD31-B15059A15A44}" type="pres">
      <dgm:prSet presAssocID="{7125DA62-853D-4BB6-B08A-D1D5F96C1C1F}" presName="hierRoot2" presStyleCnt="0"/>
      <dgm:spPr/>
    </dgm:pt>
    <dgm:pt modelId="{D325DB09-6DF5-410B-9A32-4512BE9F2C28}" type="pres">
      <dgm:prSet presAssocID="{7125DA62-853D-4BB6-B08A-D1D5F96C1C1F}" presName="composite2" presStyleCnt="0"/>
      <dgm:spPr/>
    </dgm:pt>
    <dgm:pt modelId="{70796B99-083B-4310-A4F4-83F48B7DEF45}" type="pres">
      <dgm:prSet presAssocID="{7125DA62-853D-4BB6-B08A-D1D5F96C1C1F}" presName="background2" presStyleLbl="node2" presStyleIdx="0" presStyleCnt="2"/>
      <dgm:spPr/>
    </dgm:pt>
    <dgm:pt modelId="{A3EAF34F-0C17-499A-ADF4-39E96066E701}" type="pres">
      <dgm:prSet presAssocID="{7125DA62-853D-4BB6-B08A-D1D5F96C1C1F}" presName="text2" presStyleLbl="fgAcc2" presStyleIdx="0" presStyleCnt="2" custScaleX="110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9E267A-08FF-411B-A357-9EB4A926657D}" type="pres">
      <dgm:prSet presAssocID="{7125DA62-853D-4BB6-B08A-D1D5F96C1C1F}" presName="hierChild3" presStyleCnt="0"/>
      <dgm:spPr/>
    </dgm:pt>
    <dgm:pt modelId="{C4F1340F-2947-4785-82FC-55A04DE16A4D}" type="pres">
      <dgm:prSet presAssocID="{E3D00B85-7DCA-4AE0-80C5-D89ED3246E59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798C04F-228C-4EB2-8C88-35537A8FAA86}" type="pres">
      <dgm:prSet presAssocID="{38D11E99-6E79-4411-8A22-EE3AF01B22C0}" presName="hierRoot3" presStyleCnt="0"/>
      <dgm:spPr/>
    </dgm:pt>
    <dgm:pt modelId="{1C4F631F-5BDC-4F1F-A33E-64B388C1E159}" type="pres">
      <dgm:prSet presAssocID="{38D11E99-6E79-4411-8A22-EE3AF01B22C0}" presName="composite3" presStyleCnt="0"/>
      <dgm:spPr/>
    </dgm:pt>
    <dgm:pt modelId="{CE9050AC-3AAB-404A-95B0-84C066F624A7}" type="pres">
      <dgm:prSet presAssocID="{38D11E99-6E79-4411-8A22-EE3AF01B22C0}" presName="background3" presStyleLbl="node3" presStyleIdx="0" presStyleCnt="4"/>
      <dgm:spPr/>
    </dgm:pt>
    <dgm:pt modelId="{4D17C77C-966F-4112-8B91-33E79A2AB384}" type="pres">
      <dgm:prSet presAssocID="{38D11E99-6E79-4411-8A22-EE3AF01B22C0}" presName="text3" presStyleLbl="fgAcc3" presStyleIdx="0" presStyleCnt="4" custScaleY="127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6E349-811A-4BC0-A1CE-0E91E39444DF}" type="pres">
      <dgm:prSet presAssocID="{38D11E99-6E79-4411-8A22-EE3AF01B22C0}" presName="hierChild4" presStyleCnt="0"/>
      <dgm:spPr/>
    </dgm:pt>
    <dgm:pt modelId="{11353F36-23EA-4CFA-89E2-81C67FDF521C}" type="pres">
      <dgm:prSet presAssocID="{0B010C8C-0161-437C-B1B8-C448E3BB3B1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11BDC011-8B66-47E7-B3E6-84F3C9352BD2}" type="pres">
      <dgm:prSet presAssocID="{7AB27A17-E97A-46C3-814E-64D07B421BDE}" presName="hierRoot3" presStyleCnt="0"/>
      <dgm:spPr/>
    </dgm:pt>
    <dgm:pt modelId="{543243C0-749E-48A6-9313-A7ED1359CA0F}" type="pres">
      <dgm:prSet presAssocID="{7AB27A17-E97A-46C3-814E-64D07B421BDE}" presName="composite3" presStyleCnt="0"/>
      <dgm:spPr/>
    </dgm:pt>
    <dgm:pt modelId="{3ACF3B18-632B-484C-8D25-2A5F3692060E}" type="pres">
      <dgm:prSet presAssocID="{7AB27A17-E97A-46C3-814E-64D07B421BDE}" presName="background3" presStyleLbl="node3" presStyleIdx="1" presStyleCnt="4"/>
      <dgm:spPr/>
    </dgm:pt>
    <dgm:pt modelId="{9875E326-401F-4C93-91D6-BE1C9EC3707F}" type="pres">
      <dgm:prSet presAssocID="{7AB27A17-E97A-46C3-814E-64D07B421BDE}" presName="text3" presStyleLbl="fgAcc3" presStyleIdx="1" presStyleCnt="4" custScaleY="122030" custLinFactNeighborX="700" custLinFactNeighborY="-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9B86E-F629-42B8-87AB-DE795858DD88}" type="pres">
      <dgm:prSet presAssocID="{7AB27A17-E97A-46C3-814E-64D07B421BDE}" presName="hierChild4" presStyleCnt="0"/>
      <dgm:spPr/>
    </dgm:pt>
    <dgm:pt modelId="{9D702CE5-2BB3-44A8-8DE2-B0CE9ED6F345}" type="pres">
      <dgm:prSet presAssocID="{2C315134-555D-48E0-9B16-A1C8BB4EEEC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5711645-E536-4D46-949A-7DF5C7F08EB6}" type="pres">
      <dgm:prSet presAssocID="{6566CBB8-0186-4806-BA56-559ADF4DA47B}" presName="hierRoot2" presStyleCnt="0"/>
      <dgm:spPr/>
    </dgm:pt>
    <dgm:pt modelId="{2D8A59ED-6447-42CF-9CF5-B96BC703683E}" type="pres">
      <dgm:prSet presAssocID="{6566CBB8-0186-4806-BA56-559ADF4DA47B}" presName="composite2" presStyleCnt="0"/>
      <dgm:spPr/>
    </dgm:pt>
    <dgm:pt modelId="{6484876F-3C9D-4556-ABC6-FF98DD997EC9}" type="pres">
      <dgm:prSet presAssocID="{6566CBB8-0186-4806-BA56-559ADF4DA47B}" presName="background2" presStyleLbl="node2" presStyleIdx="1" presStyleCnt="2"/>
      <dgm:spPr/>
    </dgm:pt>
    <dgm:pt modelId="{D45255AD-3D92-4776-B2C4-2B03D3AA45B6}" type="pres">
      <dgm:prSet presAssocID="{6566CBB8-0186-4806-BA56-559ADF4DA47B}" presName="text2" presStyleLbl="fgAcc2" presStyleIdx="1" presStyleCnt="2" custScaleX="113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8F45A-640E-4754-A31F-24A42C7D0323}" type="pres">
      <dgm:prSet presAssocID="{6566CBB8-0186-4806-BA56-559ADF4DA47B}" presName="hierChild3" presStyleCnt="0"/>
      <dgm:spPr/>
    </dgm:pt>
    <dgm:pt modelId="{15406C78-04C2-467C-B535-A72D549DCCF6}" type="pres">
      <dgm:prSet presAssocID="{4D0CC1B1-622D-4582-A225-CDBC0889CD1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6A9065AD-567E-4405-87FD-AACE96E3A9AD}" type="pres">
      <dgm:prSet presAssocID="{E148219D-4FCD-4DB3-9192-685D2B4B98E7}" presName="hierRoot3" presStyleCnt="0"/>
      <dgm:spPr/>
    </dgm:pt>
    <dgm:pt modelId="{D96C7D5C-8576-41DC-9915-F29D801A67A2}" type="pres">
      <dgm:prSet presAssocID="{E148219D-4FCD-4DB3-9192-685D2B4B98E7}" presName="composite3" presStyleCnt="0"/>
      <dgm:spPr/>
    </dgm:pt>
    <dgm:pt modelId="{463BB1F5-658D-47B7-8C8A-017143EB7B72}" type="pres">
      <dgm:prSet presAssocID="{E148219D-4FCD-4DB3-9192-685D2B4B98E7}" presName="background3" presStyleLbl="node3" presStyleIdx="2" presStyleCnt="4"/>
      <dgm:spPr/>
    </dgm:pt>
    <dgm:pt modelId="{AF01D1B6-B3C6-4747-93DD-AEBEB6891F9F}" type="pres">
      <dgm:prSet presAssocID="{E148219D-4FCD-4DB3-9192-685D2B4B98E7}" presName="text3" presStyleLbl="fgAcc3" presStyleIdx="2" presStyleCnt="4" custScaleY="12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71922-F04D-44AC-B492-0D5FBFF3A35D}" type="pres">
      <dgm:prSet presAssocID="{E148219D-4FCD-4DB3-9192-685D2B4B98E7}" presName="hierChild4" presStyleCnt="0"/>
      <dgm:spPr/>
    </dgm:pt>
    <dgm:pt modelId="{620991B6-4549-4817-B778-7D8296294071}" type="pres">
      <dgm:prSet presAssocID="{BE1EE278-AE8C-46FC-9EA4-3C14B2D82D3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4123C36-7403-46EA-905B-2DA32A6A6CFC}" type="pres">
      <dgm:prSet presAssocID="{13F7E0E6-F7CC-47AE-9666-06B59BA5B42C}" presName="hierRoot3" presStyleCnt="0"/>
      <dgm:spPr/>
    </dgm:pt>
    <dgm:pt modelId="{44E72920-7A2A-432C-8E1B-CAB69310AD7C}" type="pres">
      <dgm:prSet presAssocID="{13F7E0E6-F7CC-47AE-9666-06B59BA5B42C}" presName="composite3" presStyleCnt="0"/>
      <dgm:spPr/>
    </dgm:pt>
    <dgm:pt modelId="{A1052CB2-6D4A-4260-8878-6D3A2FF3559C}" type="pres">
      <dgm:prSet presAssocID="{13F7E0E6-F7CC-47AE-9666-06B59BA5B42C}" presName="background3" presStyleLbl="node3" presStyleIdx="3" presStyleCnt="4"/>
      <dgm:spPr/>
    </dgm:pt>
    <dgm:pt modelId="{A8BB4684-E167-4FC9-A796-6685AB0CF41C}" type="pres">
      <dgm:prSet presAssocID="{13F7E0E6-F7CC-47AE-9666-06B59BA5B42C}" presName="text3" presStyleLbl="fgAcc3" presStyleIdx="3" presStyleCnt="4" custScaleY="124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898AC5-98F7-474D-843C-6DAE1E9B7F27}" type="pres">
      <dgm:prSet presAssocID="{13F7E0E6-F7CC-47AE-9666-06B59BA5B42C}" presName="hierChild4" presStyleCnt="0"/>
      <dgm:spPr/>
    </dgm:pt>
  </dgm:ptLst>
  <dgm:cxnLst>
    <dgm:cxn modelId="{8FBDE4CA-0DB9-4E3B-A354-67F2DD3F115B}" type="presOf" srcId="{E148219D-4FCD-4DB3-9192-685D2B4B98E7}" destId="{AF01D1B6-B3C6-4747-93DD-AEBEB6891F9F}" srcOrd="0" destOrd="0" presId="urn:microsoft.com/office/officeart/2005/8/layout/hierarchy1"/>
    <dgm:cxn modelId="{C2589931-913E-400C-8CDC-2557689D375E}" type="presOf" srcId="{0B010C8C-0161-437C-B1B8-C448E3BB3B1E}" destId="{11353F36-23EA-4CFA-89E2-81C67FDF521C}" srcOrd="0" destOrd="0" presId="urn:microsoft.com/office/officeart/2005/8/layout/hierarchy1"/>
    <dgm:cxn modelId="{261BB7A0-A344-4A3B-A639-6CCBF77BA9B8}" type="presOf" srcId="{38D11E99-6E79-4411-8A22-EE3AF01B22C0}" destId="{4D17C77C-966F-4112-8B91-33E79A2AB384}" srcOrd="0" destOrd="0" presId="urn:microsoft.com/office/officeart/2005/8/layout/hierarchy1"/>
    <dgm:cxn modelId="{8E7337EE-6AAB-4823-AE4E-7BFB706557C2}" type="presOf" srcId="{4D0CC1B1-622D-4582-A225-CDBC0889CD1B}" destId="{15406C78-04C2-467C-B535-A72D549DCCF6}" srcOrd="0" destOrd="0" presId="urn:microsoft.com/office/officeart/2005/8/layout/hierarchy1"/>
    <dgm:cxn modelId="{B6F97B6F-C7B1-4CB3-802A-47292FBB6B5A}" type="presOf" srcId="{2C315134-555D-48E0-9B16-A1C8BB4EEEC9}" destId="{9D702CE5-2BB3-44A8-8DE2-B0CE9ED6F345}" srcOrd="0" destOrd="0" presId="urn:microsoft.com/office/officeart/2005/8/layout/hierarchy1"/>
    <dgm:cxn modelId="{585BE9FC-E877-480D-9752-02543F8AE5E3}" type="presOf" srcId="{6566CBB8-0186-4806-BA56-559ADF4DA47B}" destId="{D45255AD-3D92-4776-B2C4-2B03D3AA45B6}" srcOrd="0" destOrd="0" presId="urn:microsoft.com/office/officeart/2005/8/layout/hierarchy1"/>
    <dgm:cxn modelId="{B64D259D-F48C-4CDB-8B08-54E36006761B}" srcId="{6566CBB8-0186-4806-BA56-559ADF4DA47B}" destId="{E148219D-4FCD-4DB3-9192-685D2B4B98E7}" srcOrd="0" destOrd="0" parTransId="{4D0CC1B1-622D-4582-A225-CDBC0889CD1B}" sibTransId="{DAC18417-392E-41A2-A257-6920D1468AE6}"/>
    <dgm:cxn modelId="{F817C2D4-895D-4201-AF03-3E11DC162C1E}" srcId="{866C108B-6FF3-4F61-B576-3D62F01382C0}" destId="{6E36DE0E-0278-4629-9645-EC8355A6DBBF}" srcOrd="0" destOrd="0" parTransId="{2619E4BB-06F0-4940-8AB8-7D45F47F9D09}" sibTransId="{486AD625-89CF-473D-BD09-6F58D33A18B9}"/>
    <dgm:cxn modelId="{0FB06AD5-3F35-4C5A-8898-A533E69A2D8F}" type="presOf" srcId="{BE1EE278-AE8C-46FC-9EA4-3C14B2D82D39}" destId="{620991B6-4549-4817-B778-7D8296294071}" srcOrd="0" destOrd="0" presId="urn:microsoft.com/office/officeart/2005/8/layout/hierarchy1"/>
    <dgm:cxn modelId="{99386FAF-9FD1-4094-93B6-4E0A22F8A7F1}" type="presOf" srcId="{13F7E0E6-F7CC-47AE-9666-06B59BA5B42C}" destId="{A8BB4684-E167-4FC9-A796-6685AB0CF41C}" srcOrd="0" destOrd="0" presId="urn:microsoft.com/office/officeart/2005/8/layout/hierarchy1"/>
    <dgm:cxn modelId="{268C726D-512C-4ABB-BAE0-CB1BE62A3D16}" type="presOf" srcId="{691DD8DA-8F96-4503-92B9-47A527ED0EC5}" destId="{156166BB-6494-4E14-8B0E-3013B6A0F770}" srcOrd="0" destOrd="0" presId="urn:microsoft.com/office/officeart/2005/8/layout/hierarchy1"/>
    <dgm:cxn modelId="{F32BB03B-1592-4B52-80FF-D00F780E1CBD}" srcId="{6566CBB8-0186-4806-BA56-559ADF4DA47B}" destId="{13F7E0E6-F7CC-47AE-9666-06B59BA5B42C}" srcOrd="1" destOrd="0" parTransId="{BE1EE278-AE8C-46FC-9EA4-3C14B2D82D39}" sibTransId="{F3F5AC5F-1F5A-4B4B-B08B-5EFC7E341DB1}"/>
    <dgm:cxn modelId="{D16EB930-D15F-41F1-8CDC-C6D18E027CBA}" srcId="{7125DA62-853D-4BB6-B08A-D1D5F96C1C1F}" destId="{38D11E99-6E79-4411-8A22-EE3AF01B22C0}" srcOrd="0" destOrd="0" parTransId="{E3D00B85-7DCA-4AE0-80C5-D89ED3246E59}" sibTransId="{504926A2-C493-4DC8-BEB5-7CA76AB12C28}"/>
    <dgm:cxn modelId="{9AC76269-1CCC-4C7E-A2D5-0B7356DDD054}" type="presOf" srcId="{7AB27A17-E97A-46C3-814E-64D07B421BDE}" destId="{9875E326-401F-4C93-91D6-BE1C9EC3707F}" srcOrd="0" destOrd="0" presId="urn:microsoft.com/office/officeart/2005/8/layout/hierarchy1"/>
    <dgm:cxn modelId="{2005771A-964A-4B98-955D-49CF4F758350}" type="presOf" srcId="{7125DA62-853D-4BB6-B08A-D1D5F96C1C1F}" destId="{A3EAF34F-0C17-499A-ADF4-39E96066E701}" srcOrd="0" destOrd="0" presId="urn:microsoft.com/office/officeart/2005/8/layout/hierarchy1"/>
    <dgm:cxn modelId="{35889736-D122-4A11-B84D-37EAAB6451F2}" type="presOf" srcId="{866C108B-6FF3-4F61-B576-3D62F01382C0}" destId="{675ACC82-0322-43EF-88E9-BC8AA129BD5B}" srcOrd="0" destOrd="0" presId="urn:microsoft.com/office/officeart/2005/8/layout/hierarchy1"/>
    <dgm:cxn modelId="{691D549A-97E1-4AAC-990B-2AC973362DDE}" type="presOf" srcId="{E3D00B85-7DCA-4AE0-80C5-D89ED3246E59}" destId="{C4F1340F-2947-4785-82FC-55A04DE16A4D}" srcOrd="0" destOrd="0" presId="urn:microsoft.com/office/officeart/2005/8/layout/hierarchy1"/>
    <dgm:cxn modelId="{E376F204-790F-412D-81D8-B52BA2F3C96A}" srcId="{7125DA62-853D-4BB6-B08A-D1D5F96C1C1F}" destId="{7AB27A17-E97A-46C3-814E-64D07B421BDE}" srcOrd="1" destOrd="0" parTransId="{0B010C8C-0161-437C-B1B8-C448E3BB3B1E}" sibTransId="{BD9C098B-637B-4919-BFB0-603233173F40}"/>
    <dgm:cxn modelId="{F762A139-0121-4D99-830E-8450FC890040}" srcId="{6E36DE0E-0278-4629-9645-EC8355A6DBBF}" destId="{7125DA62-853D-4BB6-B08A-D1D5F96C1C1F}" srcOrd="0" destOrd="0" parTransId="{691DD8DA-8F96-4503-92B9-47A527ED0EC5}" sibTransId="{856DF731-C2A7-4C23-B8D9-055C91638256}"/>
    <dgm:cxn modelId="{0A37F4FA-9978-4A5D-87C4-61734A55E440}" type="presOf" srcId="{6E36DE0E-0278-4629-9645-EC8355A6DBBF}" destId="{11BF4B2C-5813-490A-A706-3E8E387EE2D8}" srcOrd="0" destOrd="0" presId="urn:microsoft.com/office/officeart/2005/8/layout/hierarchy1"/>
    <dgm:cxn modelId="{A811E83D-060B-4F69-85B4-CDA2856C9679}" srcId="{6E36DE0E-0278-4629-9645-EC8355A6DBBF}" destId="{6566CBB8-0186-4806-BA56-559ADF4DA47B}" srcOrd="1" destOrd="0" parTransId="{2C315134-555D-48E0-9B16-A1C8BB4EEEC9}" sibTransId="{13237CCD-851A-4F2C-936B-44C7780C2251}"/>
    <dgm:cxn modelId="{BEBF5C28-AB08-4C53-BEC3-934DCA7563AB}" type="presParOf" srcId="{675ACC82-0322-43EF-88E9-BC8AA129BD5B}" destId="{5E56BEA1-A858-49F0-BFB6-AE3EDF955EE3}" srcOrd="0" destOrd="0" presId="urn:microsoft.com/office/officeart/2005/8/layout/hierarchy1"/>
    <dgm:cxn modelId="{5E0FF158-BE0E-4BB7-A408-4FF464AF201A}" type="presParOf" srcId="{5E56BEA1-A858-49F0-BFB6-AE3EDF955EE3}" destId="{52C36317-5B22-4BE3-86C2-450663CDE572}" srcOrd="0" destOrd="0" presId="urn:microsoft.com/office/officeart/2005/8/layout/hierarchy1"/>
    <dgm:cxn modelId="{E17AB162-CC68-48E7-95A4-88D5E82F4500}" type="presParOf" srcId="{52C36317-5B22-4BE3-86C2-450663CDE572}" destId="{AEDC202D-2E3C-4E4C-AAD4-566AF3EEEC39}" srcOrd="0" destOrd="0" presId="urn:microsoft.com/office/officeart/2005/8/layout/hierarchy1"/>
    <dgm:cxn modelId="{A3ED9B34-8797-42D6-B3DA-2695E2323D2B}" type="presParOf" srcId="{52C36317-5B22-4BE3-86C2-450663CDE572}" destId="{11BF4B2C-5813-490A-A706-3E8E387EE2D8}" srcOrd="1" destOrd="0" presId="urn:microsoft.com/office/officeart/2005/8/layout/hierarchy1"/>
    <dgm:cxn modelId="{869B0BFF-DBE7-4081-9618-3BA06D259540}" type="presParOf" srcId="{5E56BEA1-A858-49F0-BFB6-AE3EDF955EE3}" destId="{E2176B65-6531-4714-A2AC-2BD30BB14937}" srcOrd="1" destOrd="0" presId="urn:microsoft.com/office/officeart/2005/8/layout/hierarchy1"/>
    <dgm:cxn modelId="{EF241FF0-8E6B-4BB1-A849-88E6B2AB2D7D}" type="presParOf" srcId="{E2176B65-6531-4714-A2AC-2BD30BB14937}" destId="{156166BB-6494-4E14-8B0E-3013B6A0F770}" srcOrd="0" destOrd="0" presId="urn:microsoft.com/office/officeart/2005/8/layout/hierarchy1"/>
    <dgm:cxn modelId="{C9BC4355-354C-49D0-9A54-42BEB6430EA6}" type="presParOf" srcId="{E2176B65-6531-4714-A2AC-2BD30BB14937}" destId="{5C4A4604-9ACC-4D1F-AD31-B15059A15A44}" srcOrd="1" destOrd="0" presId="urn:microsoft.com/office/officeart/2005/8/layout/hierarchy1"/>
    <dgm:cxn modelId="{6EDD407C-25CE-422B-9921-79CE5C2931D4}" type="presParOf" srcId="{5C4A4604-9ACC-4D1F-AD31-B15059A15A44}" destId="{D325DB09-6DF5-410B-9A32-4512BE9F2C28}" srcOrd="0" destOrd="0" presId="urn:microsoft.com/office/officeart/2005/8/layout/hierarchy1"/>
    <dgm:cxn modelId="{00971BCB-2D1D-4461-A5AC-548D9CC479B4}" type="presParOf" srcId="{D325DB09-6DF5-410B-9A32-4512BE9F2C28}" destId="{70796B99-083B-4310-A4F4-83F48B7DEF45}" srcOrd="0" destOrd="0" presId="urn:microsoft.com/office/officeart/2005/8/layout/hierarchy1"/>
    <dgm:cxn modelId="{39AD5D05-A201-447D-978C-0A7EED25A22B}" type="presParOf" srcId="{D325DB09-6DF5-410B-9A32-4512BE9F2C28}" destId="{A3EAF34F-0C17-499A-ADF4-39E96066E701}" srcOrd="1" destOrd="0" presId="urn:microsoft.com/office/officeart/2005/8/layout/hierarchy1"/>
    <dgm:cxn modelId="{535C9CA5-4E1D-4AFA-8949-255C7E9D9F8B}" type="presParOf" srcId="{5C4A4604-9ACC-4D1F-AD31-B15059A15A44}" destId="{5D9E267A-08FF-411B-A357-9EB4A926657D}" srcOrd="1" destOrd="0" presId="urn:microsoft.com/office/officeart/2005/8/layout/hierarchy1"/>
    <dgm:cxn modelId="{9287225F-88A9-4E2F-92EA-8D9822EAA607}" type="presParOf" srcId="{5D9E267A-08FF-411B-A357-9EB4A926657D}" destId="{C4F1340F-2947-4785-82FC-55A04DE16A4D}" srcOrd="0" destOrd="0" presId="urn:microsoft.com/office/officeart/2005/8/layout/hierarchy1"/>
    <dgm:cxn modelId="{230503C4-664F-4CAE-AB25-AABF48609711}" type="presParOf" srcId="{5D9E267A-08FF-411B-A357-9EB4A926657D}" destId="{A798C04F-228C-4EB2-8C88-35537A8FAA86}" srcOrd="1" destOrd="0" presId="urn:microsoft.com/office/officeart/2005/8/layout/hierarchy1"/>
    <dgm:cxn modelId="{93DD5A8D-6BD8-46F2-91AD-2E14C55CA91C}" type="presParOf" srcId="{A798C04F-228C-4EB2-8C88-35537A8FAA86}" destId="{1C4F631F-5BDC-4F1F-A33E-64B388C1E159}" srcOrd="0" destOrd="0" presId="urn:microsoft.com/office/officeart/2005/8/layout/hierarchy1"/>
    <dgm:cxn modelId="{7EF13DAA-B0AE-4726-832E-89664F4AA754}" type="presParOf" srcId="{1C4F631F-5BDC-4F1F-A33E-64B388C1E159}" destId="{CE9050AC-3AAB-404A-95B0-84C066F624A7}" srcOrd="0" destOrd="0" presId="urn:microsoft.com/office/officeart/2005/8/layout/hierarchy1"/>
    <dgm:cxn modelId="{B62D4DB0-C4BD-470C-8CCD-6A10912BA942}" type="presParOf" srcId="{1C4F631F-5BDC-4F1F-A33E-64B388C1E159}" destId="{4D17C77C-966F-4112-8B91-33E79A2AB384}" srcOrd="1" destOrd="0" presId="urn:microsoft.com/office/officeart/2005/8/layout/hierarchy1"/>
    <dgm:cxn modelId="{BFC503D3-4100-4A75-9A64-B7A1ED0EDE5F}" type="presParOf" srcId="{A798C04F-228C-4EB2-8C88-35537A8FAA86}" destId="{8646E349-811A-4BC0-A1CE-0E91E39444DF}" srcOrd="1" destOrd="0" presId="urn:microsoft.com/office/officeart/2005/8/layout/hierarchy1"/>
    <dgm:cxn modelId="{4B714D07-563D-4A9D-B6FD-439AE9689E2A}" type="presParOf" srcId="{5D9E267A-08FF-411B-A357-9EB4A926657D}" destId="{11353F36-23EA-4CFA-89E2-81C67FDF521C}" srcOrd="2" destOrd="0" presId="urn:microsoft.com/office/officeart/2005/8/layout/hierarchy1"/>
    <dgm:cxn modelId="{92BC24D7-5D34-4281-94E7-54BBE589E105}" type="presParOf" srcId="{5D9E267A-08FF-411B-A357-9EB4A926657D}" destId="{11BDC011-8B66-47E7-B3E6-84F3C9352BD2}" srcOrd="3" destOrd="0" presId="urn:microsoft.com/office/officeart/2005/8/layout/hierarchy1"/>
    <dgm:cxn modelId="{29A7B967-9E28-405F-8814-3EDA4A927CC5}" type="presParOf" srcId="{11BDC011-8B66-47E7-B3E6-84F3C9352BD2}" destId="{543243C0-749E-48A6-9313-A7ED1359CA0F}" srcOrd="0" destOrd="0" presId="urn:microsoft.com/office/officeart/2005/8/layout/hierarchy1"/>
    <dgm:cxn modelId="{97EC6C7B-0B70-44BB-AC36-55E5EA55261A}" type="presParOf" srcId="{543243C0-749E-48A6-9313-A7ED1359CA0F}" destId="{3ACF3B18-632B-484C-8D25-2A5F3692060E}" srcOrd="0" destOrd="0" presId="urn:microsoft.com/office/officeart/2005/8/layout/hierarchy1"/>
    <dgm:cxn modelId="{083BF3C0-4EFA-42E4-A458-00AE9A05E310}" type="presParOf" srcId="{543243C0-749E-48A6-9313-A7ED1359CA0F}" destId="{9875E326-401F-4C93-91D6-BE1C9EC3707F}" srcOrd="1" destOrd="0" presId="urn:microsoft.com/office/officeart/2005/8/layout/hierarchy1"/>
    <dgm:cxn modelId="{B05444D6-916F-4739-8E6A-8FFA1400F082}" type="presParOf" srcId="{11BDC011-8B66-47E7-B3E6-84F3C9352BD2}" destId="{49E9B86E-F629-42B8-87AB-DE795858DD88}" srcOrd="1" destOrd="0" presId="urn:microsoft.com/office/officeart/2005/8/layout/hierarchy1"/>
    <dgm:cxn modelId="{E44D4787-DFA3-4980-9DDC-4ACF08E62147}" type="presParOf" srcId="{E2176B65-6531-4714-A2AC-2BD30BB14937}" destId="{9D702CE5-2BB3-44A8-8DE2-B0CE9ED6F345}" srcOrd="2" destOrd="0" presId="urn:microsoft.com/office/officeart/2005/8/layout/hierarchy1"/>
    <dgm:cxn modelId="{C62FB916-F578-48F3-AF34-C5DA013CF243}" type="presParOf" srcId="{E2176B65-6531-4714-A2AC-2BD30BB14937}" destId="{15711645-E536-4D46-949A-7DF5C7F08EB6}" srcOrd="3" destOrd="0" presId="urn:microsoft.com/office/officeart/2005/8/layout/hierarchy1"/>
    <dgm:cxn modelId="{182278E4-F776-454E-B3CE-373588E2C0F7}" type="presParOf" srcId="{15711645-E536-4D46-949A-7DF5C7F08EB6}" destId="{2D8A59ED-6447-42CF-9CF5-B96BC703683E}" srcOrd="0" destOrd="0" presId="urn:microsoft.com/office/officeart/2005/8/layout/hierarchy1"/>
    <dgm:cxn modelId="{1072A1A8-B594-493A-B200-A0C85F9685FF}" type="presParOf" srcId="{2D8A59ED-6447-42CF-9CF5-B96BC703683E}" destId="{6484876F-3C9D-4556-ABC6-FF98DD997EC9}" srcOrd="0" destOrd="0" presId="urn:microsoft.com/office/officeart/2005/8/layout/hierarchy1"/>
    <dgm:cxn modelId="{4BF632E3-EE02-436F-866E-3C783D4A10E5}" type="presParOf" srcId="{2D8A59ED-6447-42CF-9CF5-B96BC703683E}" destId="{D45255AD-3D92-4776-B2C4-2B03D3AA45B6}" srcOrd="1" destOrd="0" presId="urn:microsoft.com/office/officeart/2005/8/layout/hierarchy1"/>
    <dgm:cxn modelId="{3C77AA1E-F3C8-4021-A9C9-CB296F6DF88D}" type="presParOf" srcId="{15711645-E536-4D46-949A-7DF5C7F08EB6}" destId="{3918F45A-640E-4754-A31F-24A42C7D0323}" srcOrd="1" destOrd="0" presId="urn:microsoft.com/office/officeart/2005/8/layout/hierarchy1"/>
    <dgm:cxn modelId="{2A028915-7EB4-4A61-9146-C393C14ABF0B}" type="presParOf" srcId="{3918F45A-640E-4754-A31F-24A42C7D0323}" destId="{15406C78-04C2-467C-B535-A72D549DCCF6}" srcOrd="0" destOrd="0" presId="urn:microsoft.com/office/officeart/2005/8/layout/hierarchy1"/>
    <dgm:cxn modelId="{851A87E8-8418-450A-9CDE-5D365C7FA61A}" type="presParOf" srcId="{3918F45A-640E-4754-A31F-24A42C7D0323}" destId="{6A9065AD-567E-4405-87FD-AACE96E3A9AD}" srcOrd="1" destOrd="0" presId="urn:microsoft.com/office/officeart/2005/8/layout/hierarchy1"/>
    <dgm:cxn modelId="{E10BD496-0C2D-427D-B27B-ADDB53207153}" type="presParOf" srcId="{6A9065AD-567E-4405-87FD-AACE96E3A9AD}" destId="{D96C7D5C-8576-41DC-9915-F29D801A67A2}" srcOrd="0" destOrd="0" presId="urn:microsoft.com/office/officeart/2005/8/layout/hierarchy1"/>
    <dgm:cxn modelId="{5D3664B2-9531-48BC-A8A5-A30259B71336}" type="presParOf" srcId="{D96C7D5C-8576-41DC-9915-F29D801A67A2}" destId="{463BB1F5-658D-47B7-8C8A-017143EB7B72}" srcOrd="0" destOrd="0" presId="urn:microsoft.com/office/officeart/2005/8/layout/hierarchy1"/>
    <dgm:cxn modelId="{78FB7DFB-7469-4B16-A256-EE655310AAE1}" type="presParOf" srcId="{D96C7D5C-8576-41DC-9915-F29D801A67A2}" destId="{AF01D1B6-B3C6-4747-93DD-AEBEB6891F9F}" srcOrd="1" destOrd="0" presId="urn:microsoft.com/office/officeart/2005/8/layout/hierarchy1"/>
    <dgm:cxn modelId="{27EE6CAD-47DC-4585-AB87-C5BB5B94B98D}" type="presParOf" srcId="{6A9065AD-567E-4405-87FD-AACE96E3A9AD}" destId="{A2B71922-F04D-44AC-B492-0D5FBFF3A35D}" srcOrd="1" destOrd="0" presId="urn:microsoft.com/office/officeart/2005/8/layout/hierarchy1"/>
    <dgm:cxn modelId="{F7EC3C2C-6A84-4E68-B656-3E4F9BBF6B96}" type="presParOf" srcId="{3918F45A-640E-4754-A31F-24A42C7D0323}" destId="{620991B6-4549-4817-B778-7D8296294071}" srcOrd="2" destOrd="0" presId="urn:microsoft.com/office/officeart/2005/8/layout/hierarchy1"/>
    <dgm:cxn modelId="{E90F69EE-9A68-4C66-9620-4673D82CCA34}" type="presParOf" srcId="{3918F45A-640E-4754-A31F-24A42C7D0323}" destId="{24123C36-7403-46EA-905B-2DA32A6A6CFC}" srcOrd="3" destOrd="0" presId="urn:microsoft.com/office/officeart/2005/8/layout/hierarchy1"/>
    <dgm:cxn modelId="{290D032E-9F97-43E5-A8CF-5F2E4AAE67C5}" type="presParOf" srcId="{24123C36-7403-46EA-905B-2DA32A6A6CFC}" destId="{44E72920-7A2A-432C-8E1B-CAB69310AD7C}" srcOrd="0" destOrd="0" presId="urn:microsoft.com/office/officeart/2005/8/layout/hierarchy1"/>
    <dgm:cxn modelId="{CCE0BCC7-CF4C-4B6A-B775-62197933CF95}" type="presParOf" srcId="{44E72920-7A2A-432C-8E1B-CAB69310AD7C}" destId="{A1052CB2-6D4A-4260-8878-6D3A2FF3559C}" srcOrd="0" destOrd="0" presId="urn:microsoft.com/office/officeart/2005/8/layout/hierarchy1"/>
    <dgm:cxn modelId="{004A2AE7-68F3-46FE-90F5-5114A8DDD331}" type="presParOf" srcId="{44E72920-7A2A-432C-8E1B-CAB69310AD7C}" destId="{A8BB4684-E167-4FC9-A796-6685AB0CF41C}" srcOrd="1" destOrd="0" presId="urn:microsoft.com/office/officeart/2005/8/layout/hierarchy1"/>
    <dgm:cxn modelId="{E9C1DBCE-8610-4F27-8B53-94852C25FC98}" type="presParOf" srcId="{24123C36-7403-46EA-905B-2DA32A6A6CFC}" destId="{7C898AC5-98F7-474D-843C-6DAE1E9B7F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91B6-4549-4817-B778-7D8296294071}">
      <dsp:nvSpPr>
        <dsp:cNvPr id="0" name=""/>
        <dsp:cNvSpPr/>
      </dsp:nvSpPr>
      <dsp:spPr>
        <a:xfrm>
          <a:off x="6099969" y="2656619"/>
          <a:ext cx="1039850" cy="49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42"/>
              </a:lnTo>
              <a:lnTo>
                <a:pt x="1039850" y="337242"/>
              </a:lnTo>
              <a:lnTo>
                <a:pt x="1039850" y="494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06C78-04C2-467C-B535-A72D549DCCF6}">
      <dsp:nvSpPr>
        <dsp:cNvPr id="0" name=""/>
        <dsp:cNvSpPr/>
      </dsp:nvSpPr>
      <dsp:spPr>
        <a:xfrm>
          <a:off x="5060119" y="2656619"/>
          <a:ext cx="1039850" cy="494874"/>
        </a:xfrm>
        <a:custGeom>
          <a:avLst/>
          <a:gdLst/>
          <a:ahLst/>
          <a:cxnLst/>
          <a:rect l="0" t="0" r="0" b="0"/>
          <a:pathLst>
            <a:path>
              <a:moveTo>
                <a:pt x="1039850" y="0"/>
              </a:moveTo>
              <a:lnTo>
                <a:pt x="1039850" y="337242"/>
              </a:lnTo>
              <a:lnTo>
                <a:pt x="0" y="337242"/>
              </a:lnTo>
              <a:lnTo>
                <a:pt x="0" y="494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02CE5-2BB3-44A8-8DE2-B0CE9ED6F345}">
      <dsp:nvSpPr>
        <dsp:cNvPr id="0" name=""/>
        <dsp:cNvSpPr/>
      </dsp:nvSpPr>
      <dsp:spPr>
        <a:xfrm>
          <a:off x="4036156" y="1081244"/>
          <a:ext cx="2063813" cy="49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42"/>
              </a:lnTo>
              <a:lnTo>
                <a:pt x="2063813" y="337242"/>
              </a:lnTo>
              <a:lnTo>
                <a:pt x="2063813" y="494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53F36-23EA-4CFA-89E2-81C67FDF521C}">
      <dsp:nvSpPr>
        <dsp:cNvPr id="0" name=""/>
        <dsp:cNvSpPr/>
      </dsp:nvSpPr>
      <dsp:spPr>
        <a:xfrm>
          <a:off x="1940566" y="2656619"/>
          <a:ext cx="1051761" cy="484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750"/>
              </a:lnTo>
              <a:lnTo>
                <a:pt x="1051761" y="326750"/>
              </a:lnTo>
              <a:lnTo>
                <a:pt x="1051761" y="4843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1340F-2947-4785-82FC-55A04DE16A4D}">
      <dsp:nvSpPr>
        <dsp:cNvPr id="0" name=""/>
        <dsp:cNvSpPr/>
      </dsp:nvSpPr>
      <dsp:spPr>
        <a:xfrm>
          <a:off x="900715" y="2656619"/>
          <a:ext cx="1039850" cy="494874"/>
        </a:xfrm>
        <a:custGeom>
          <a:avLst/>
          <a:gdLst/>
          <a:ahLst/>
          <a:cxnLst/>
          <a:rect l="0" t="0" r="0" b="0"/>
          <a:pathLst>
            <a:path>
              <a:moveTo>
                <a:pt x="1039850" y="0"/>
              </a:moveTo>
              <a:lnTo>
                <a:pt x="1039850" y="337242"/>
              </a:lnTo>
              <a:lnTo>
                <a:pt x="0" y="337242"/>
              </a:lnTo>
              <a:lnTo>
                <a:pt x="0" y="494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166BB-6494-4E14-8B0E-3013B6A0F770}">
      <dsp:nvSpPr>
        <dsp:cNvPr id="0" name=""/>
        <dsp:cNvSpPr/>
      </dsp:nvSpPr>
      <dsp:spPr>
        <a:xfrm>
          <a:off x="1940566" y="1081244"/>
          <a:ext cx="2095590" cy="494874"/>
        </a:xfrm>
        <a:custGeom>
          <a:avLst/>
          <a:gdLst/>
          <a:ahLst/>
          <a:cxnLst/>
          <a:rect l="0" t="0" r="0" b="0"/>
          <a:pathLst>
            <a:path>
              <a:moveTo>
                <a:pt x="2095590" y="0"/>
              </a:moveTo>
              <a:lnTo>
                <a:pt x="2095590" y="337242"/>
              </a:lnTo>
              <a:lnTo>
                <a:pt x="0" y="337242"/>
              </a:lnTo>
              <a:lnTo>
                <a:pt x="0" y="494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C202D-2E3C-4E4C-AAD4-566AF3EEEC39}">
      <dsp:nvSpPr>
        <dsp:cNvPr id="0" name=""/>
        <dsp:cNvSpPr/>
      </dsp:nvSpPr>
      <dsp:spPr>
        <a:xfrm>
          <a:off x="3185369" y="745"/>
          <a:ext cx="1701574" cy="108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F4B2C-5813-490A-A706-3E8E387EE2D8}">
      <dsp:nvSpPr>
        <dsp:cNvPr id="0" name=""/>
        <dsp:cNvSpPr/>
      </dsp:nvSpPr>
      <dsp:spPr>
        <a:xfrm>
          <a:off x="3374433" y="180355"/>
          <a:ext cx="1701574" cy="108049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y=</a:t>
          </a:r>
          <a:r>
            <a:rPr lang="en-US" sz="2800" kern="1200" dirty="0" smtClean="0">
              <a:solidFill>
                <a:srgbClr val="FF0000"/>
              </a:solidFill>
            </a:rPr>
            <a:t>k</a:t>
          </a:r>
          <a:r>
            <a:rPr lang="ru-RU" sz="1600" b="1" kern="1200" dirty="0" smtClean="0"/>
            <a:t>1</a:t>
          </a:r>
          <a:r>
            <a:rPr lang="en-US" sz="2800" kern="1200" dirty="0" err="1" smtClean="0"/>
            <a:t>x+</a:t>
          </a:r>
          <a:r>
            <a:rPr lang="en-US" sz="2800" kern="1200" dirty="0" err="1" smtClean="0">
              <a:solidFill>
                <a:srgbClr val="00B0F0"/>
              </a:solidFill>
            </a:rPr>
            <a:t>b</a:t>
          </a:r>
          <a:r>
            <a:rPr lang="ru-RU" sz="1600" b="1" kern="1200" dirty="0" smtClean="0"/>
            <a:t>1</a:t>
          </a:r>
          <a:endParaRPr lang="en-US" sz="16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y=</a:t>
          </a:r>
          <a:r>
            <a:rPr lang="en-US" sz="2600" kern="1200" dirty="0" smtClean="0">
              <a:solidFill>
                <a:srgbClr val="FF0000"/>
              </a:solidFill>
            </a:rPr>
            <a:t>k</a:t>
          </a:r>
          <a:r>
            <a:rPr lang="ru-RU" sz="1600" b="1" kern="1200" dirty="0" smtClean="0"/>
            <a:t>2</a:t>
          </a:r>
          <a:r>
            <a:rPr lang="en-US" sz="2800" kern="1200" dirty="0" err="1" smtClean="0"/>
            <a:t>x</a:t>
          </a:r>
          <a:r>
            <a:rPr lang="en-US" sz="2600" kern="1200" dirty="0" err="1" smtClean="0"/>
            <a:t>+</a:t>
          </a:r>
          <a:r>
            <a:rPr lang="en-US" sz="2600" kern="1200" dirty="0" err="1" smtClean="0">
              <a:solidFill>
                <a:srgbClr val="0070C0"/>
              </a:solidFill>
            </a:rPr>
            <a:t>b</a:t>
          </a:r>
          <a:r>
            <a:rPr lang="ru-RU" sz="1600" b="1" kern="1200" dirty="0" smtClean="0"/>
            <a:t>2</a:t>
          </a:r>
          <a:endParaRPr lang="ru-RU" sz="1600" b="1" kern="1200" dirty="0"/>
        </a:p>
      </dsp:txBody>
      <dsp:txXfrm>
        <a:off x="3406080" y="212002"/>
        <a:ext cx="1638280" cy="1017205"/>
      </dsp:txXfrm>
    </dsp:sp>
    <dsp:sp modelId="{70796B99-083B-4310-A4F4-83F48B7DEF45}">
      <dsp:nvSpPr>
        <dsp:cNvPr id="0" name=""/>
        <dsp:cNvSpPr/>
      </dsp:nvSpPr>
      <dsp:spPr>
        <a:xfrm>
          <a:off x="1003305" y="1576119"/>
          <a:ext cx="1874522" cy="108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AF34F-0C17-499A-ADF4-39E96066E701}">
      <dsp:nvSpPr>
        <dsp:cNvPr id="0" name=""/>
        <dsp:cNvSpPr/>
      </dsp:nvSpPr>
      <dsp:spPr>
        <a:xfrm>
          <a:off x="1192368" y="1755730"/>
          <a:ext cx="1874522" cy="108049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k</a:t>
          </a:r>
          <a:r>
            <a:rPr lang="en-US" sz="1600" b="1" kern="1200" dirty="0" smtClean="0"/>
            <a:t>1</a:t>
          </a:r>
          <a:r>
            <a:rPr lang="en-US" sz="2200" kern="1200" dirty="0" smtClean="0"/>
            <a:t>=</a:t>
          </a:r>
          <a:r>
            <a:rPr lang="en-US" sz="2800" kern="1200" dirty="0" smtClean="0">
              <a:solidFill>
                <a:srgbClr val="FF0000"/>
              </a:solidFill>
            </a:rPr>
            <a:t>k</a:t>
          </a:r>
          <a:r>
            <a:rPr lang="en-US" sz="1600" b="1" kern="1200" dirty="0" smtClean="0"/>
            <a:t>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параллельны</a:t>
          </a:r>
          <a:endParaRPr lang="ru-RU" sz="2000" b="1" kern="1200" dirty="0"/>
        </a:p>
      </dsp:txBody>
      <dsp:txXfrm>
        <a:off x="1224015" y="1787377"/>
        <a:ext cx="1811228" cy="1017205"/>
      </dsp:txXfrm>
    </dsp:sp>
    <dsp:sp modelId="{CE9050AC-3AAB-404A-95B0-84C066F624A7}">
      <dsp:nvSpPr>
        <dsp:cNvPr id="0" name=""/>
        <dsp:cNvSpPr/>
      </dsp:nvSpPr>
      <dsp:spPr>
        <a:xfrm>
          <a:off x="49928" y="3151493"/>
          <a:ext cx="1701574" cy="1376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C77C-966F-4112-8B91-33E79A2AB384}">
      <dsp:nvSpPr>
        <dsp:cNvPr id="0" name=""/>
        <dsp:cNvSpPr/>
      </dsp:nvSpPr>
      <dsp:spPr>
        <a:xfrm>
          <a:off x="238991" y="3331104"/>
          <a:ext cx="1701574" cy="137667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B0F0"/>
              </a:solidFill>
            </a:rPr>
            <a:t>b</a:t>
          </a:r>
          <a:r>
            <a:rPr lang="en-US" sz="1600" b="1" kern="1200" dirty="0" smtClean="0"/>
            <a:t>1</a:t>
          </a:r>
          <a:r>
            <a:rPr lang="en-US" sz="2400" b="0" kern="1200" dirty="0" smtClean="0"/>
            <a:t>=</a:t>
          </a:r>
          <a:r>
            <a:rPr lang="en-US" sz="2400" b="0" kern="1200" dirty="0" smtClean="0">
              <a:solidFill>
                <a:srgbClr val="00B0F0"/>
              </a:solidFill>
            </a:rPr>
            <a:t>b</a:t>
          </a:r>
          <a:r>
            <a:rPr lang="en-US" sz="1600" b="1" kern="1200" dirty="0" smtClean="0"/>
            <a:t>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совпадают</a:t>
          </a:r>
          <a:endParaRPr lang="ru-RU" sz="2000" b="0" kern="1200" dirty="0"/>
        </a:p>
      </dsp:txBody>
      <dsp:txXfrm>
        <a:off x="279312" y="3371425"/>
        <a:ext cx="1620932" cy="1296033"/>
      </dsp:txXfrm>
    </dsp:sp>
    <dsp:sp modelId="{3ACF3B18-632B-484C-8D25-2A5F3692060E}">
      <dsp:nvSpPr>
        <dsp:cNvPr id="0" name=""/>
        <dsp:cNvSpPr/>
      </dsp:nvSpPr>
      <dsp:spPr>
        <a:xfrm>
          <a:off x="2141541" y="3141002"/>
          <a:ext cx="1701574" cy="131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5E326-401F-4C93-91D6-BE1C9EC3707F}">
      <dsp:nvSpPr>
        <dsp:cNvPr id="0" name=""/>
        <dsp:cNvSpPr/>
      </dsp:nvSpPr>
      <dsp:spPr>
        <a:xfrm>
          <a:off x="2330604" y="3320612"/>
          <a:ext cx="1701574" cy="131853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F0"/>
              </a:solidFill>
            </a:rPr>
            <a:t>b</a:t>
          </a:r>
          <a:r>
            <a:rPr lang="en-US" sz="1600" b="1" kern="1200" dirty="0" smtClean="0"/>
            <a:t>1</a:t>
          </a:r>
          <a:r>
            <a:rPr lang="en-US" sz="1400" b="1" kern="1200" dirty="0" smtClean="0">
              <a:latin typeface="Times New Roman"/>
              <a:cs typeface="Times New Roman"/>
            </a:rPr>
            <a:t>≠</a:t>
          </a:r>
          <a:r>
            <a:rPr lang="en-US" sz="2400" kern="1200" dirty="0" smtClean="0">
              <a:solidFill>
                <a:srgbClr val="00B0F0"/>
              </a:solidFill>
            </a:rPr>
            <a:t>b</a:t>
          </a:r>
          <a:r>
            <a:rPr lang="en-US" sz="1600" b="1" kern="1200" dirty="0" smtClean="0"/>
            <a:t>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совпадают</a:t>
          </a:r>
          <a:endParaRPr lang="ru-RU" sz="2000" kern="1200" dirty="0"/>
        </a:p>
      </dsp:txBody>
      <dsp:txXfrm>
        <a:off x="2369223" y="3359231"/>
        <a:ext cx="1624336" cy="1241295"/>
      </dsp:txXfrm>
    </dsp:sp>
    <dsp:sp modelId="{6484876F-3C9D-4556-ABC6-FF98DD997EC9}">
      <dsp:nvSpPr>
        <dsp:cNvPr id="0" name=""/>
        <dsp:cNvSpPr/>
      </dsp:nvSpPr>
      <dsp:spPr>
        <a:xfrm>
          <a:off x="5130931" y="1576119"/>
          <a:ext cx="1938076" cy="108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255AD-3D92-4776-B2C4-2B03D3AA45B6}">
      <dsp:nvSpPr>
        <dsp:cNvPr id="0" name=""/>
        <dsp:cNvSpPr/>
      </dsp:nvSpPr>
      <dsp:spPr>
        <a:xfrm>
          <a:off x="5319995" y="1755730"/>
          <a:ext cx="1938076" cy="108049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k</a:t>
          </a:r>
          <a:r>
            <a:rPr lang="en-US" sz="1600" b="1" kern="1200" dirty="0" smtClean="0"/>
            <a:t>1</a:t>
          </a:r>
          <a:r>
            <a:rPr lang="en-US" sz="1600" b="1" kern="1200" dirty="0" smtClean="0">
              <a:latin typeface="Times New Roman"/>
              <a:cs typeface="Times New Roman"/>
            </a:rPr>
            <a:t>≠</a:t>
          </a:r>
          <a:r>
            <a:rPr lang="en-US" sz="2800" kern="1200" dirty="0" smtClean="0">
              <a:solidFill>
                <a:srgbClr val="FF0000"/>
              </a:solidFill>
            </a:rPr>
            <a:t>k</a:t>
          </a:r>
          <a:r>
            <a:rPr lang="en-US" sz="1600" b="1" kern="1200" dirty="0" smtClean="0"/>
            <a:t>2</a:t>
          </a:r>
          <a:endParaRPr lang="ru-RU" sz="16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пересекаются</a:t>
          </a:r>
          <a:endParaRPr lang="ru-RU" sz="2000" kern="1200" dirty="0"/>
        </a:p>
      </dsp:txBody>
      <dsp:txXfrm>
        <a:off x="5351642" y="1787377"/>
        <a:ext cx="1874782" cy="1017205"/>
      </dsp:txXfrm>
    </dsp:sp>
    <dsp:sp modelId="{463BB1F5-658D-47B7-8C8A-017143EB7B72}">
      <dsp:nvSpPr>
        <dsp:cNvPr id="0" name=""/>
        <dsp:cNvSpPr/>
      </dsp:nvSpPr>
      <dsp:spPr>
        <a:xfrm>
          <a:off x="4209331" y="3151493"/>
          <a:ext cx="1701574" cy="132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1D1B6-B3C6-4747-93DD-AEBEB6891F9F}">
      <dsp:nvSpPr>
        <dsp:cNvPr id="0" name=""/>
        <dsp:cNvSpPr/>
      </dsp:nvSpPr>
      <dsp:spPr>
        <a:xfrm>
          <a:off x="4398395" y="3331104"/>
          <a:ext cx="1701574" cy="132815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F0"/>
              </a:solidFill>
            </a:rPr>
            <a:t>b</a:t>
          </a:r>
          <a:r>
            <a:rPr lang="en-US" sz="1600" b="1" kern="1200" dirty="0" smtClean="0"/>
            <a:t>1</a:t>
          </a:r>
          <a:r>
            <a:rPr lang="en-US" sz="1400" kern="1200" dirty="0" smtClean="0"/>
            <a:t>=</a:t>
          </a:r>
          <a:r>
            <a:rPr lang="en-US" sz="2400" kern="1200" dirty="0" smtClean="0">
              <a:solidFill>
                <a:srgbClr val="00B0F0"/>
              </a:solidFill>
            </a:rPr>
            <a:t>b</a:t>
          </a:r>
          <a:r>
            <a:rPr lang="en-US" sz="1600" b="1" kern="1200" dirty="0" smtClean="0"/>
            <a:t>2</a:t>
          </a:r>
          <a:endParaRPr lang="ru-RU" sz="16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точка пересечения (0;</a:t>
          </a:r>
          <a:r>
            <a:rPr lang="en-US" sz="2400" b="1" kern="1200" dirty="0" smtClean="0">
              <a:solidFill>
                <a:srgbClr val="00B0F0"/>
              </a:solidFill>
            </a:rPr>
            <a:t>b</a:t>
          </a:r>
          <a:r>
            <a:rPr lang="en-US" sz="1600" b="0" kern="1200" dirty="0" smtClean="0"/>
            <a:t>1</a:t>
          </a:r>
          <a:r>
            <a:rPr lang="ru-RU" sz="2000" b="0" kern="1200" dirty="0" smtClean="0"/>
            <a:t>)</a:t>
          </a:r>
          <a:endParaRPr lang="en-US" sz="2000" b="0" kern="1200" dirty="0" smtClean="0"/>
        </a:p>
      </dsp:txBody>
      <dsp:txXfrm>
        <a:off x="4437295" y="3370004"/>
        <a:ext cx="1623774" cy="1250350"/>
      </dsp:txXfrm>
    </dsp:sp>
    <dsp:sp modelId="{A1052CB2-6D4A-4260-8878-6D3A2FF3559C}">
      <dsp:nvSpPr>
        <dsp:cNvPr id="0" name=""/>
        <dsp:cNvSpPr/>
      </dsp:nvSpPr>
      <dsp:spPr>
        <a:xfrm>
          <a:off x="6289033" y="3151493"/>
          <a:ext cx="1701574" cy="134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B4684-E167-4FC9-A796-6685AB0CF41C}">
      <dsp:nvSpPr>
        <dsp:cNvPr id="0" name=""/>
        <dsp:cNvSpPr/>
      </dsp:nvSpPr>
      <dsp:spPr>
        <a:xfrm>
          <a:off x="6478097" y="3331104"/>
          <a:ext cx="1701574" cy="13441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F0"/>
              </a:solidFill>
            </a:rPr>
            <a:t>k</a:t>
          </a:r>
          <a:r>
            <a:rPr lang="en-US" sz="1600" b="1" kern="1200" dirty="0" smtClean="0"/>
            <a:t>1</a:t>
          </a:r>
          <a:r>
            <a:rPr lang="en-US" sz="1400" b="1" kern="1200" dirty="0" smtClean="0">
              <a:latin typeface="Times New Roman"/>
              <a:cs typeface="Times New Roman"/>
            </a:rPr>
            <a:t>·</a:t>
          </a:r>
          <a:r>
            <a:rPr lang="en-US" sz="2400" kern="1200" dirty="0" smtClean="0">
              <a:solidFill>
                <a:srgbClr val="00B0F0"/>
              </a:solidFill>
            </a:rPr>
            <a:t>k</a:t>
          </a:r>
          <a:r>
            <a:rPr lang="en-US" sz="1600" b="1" kern="1200" dirty="0" smtClean="0"/>
            <a:t>2</a:t>
          </a:r>
          <a:r>
            <a:rPr lang="ru-RU" sz="1400" b="1" kern="1200" dirty="0" smtClean="0"/>
            <a:t>=</a:t>
          </a:r>
          <a:r>
            <a:rPr lang="ru-RU" sz="2400" b="1" kern="1200" dirty="0" smtClean="0"/>
            <a:t>-1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перпендику</a:t>
          </a:r>
          <a:r>
            <a:rPr lang="ru-RU" sz="2000" b="0" kern="1200" dirty="0" smtClean="0"/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лярны</a:t>
          </a:r>
          <a:endParaRPr lang="ru-RU" sz="2000" b="0" kern="1200" dirty="0" smtClean="0"/>
        </a:p>
      </dsp:txBody>
      <dsp:txXfrm>
        <a:off x="6517467" y="3370474"/>
        <a:ext cx="1622834" cy="126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32EC2-E97D-4D73-BAF9-0A9F73FEE65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F494-6C46-456F-8ED4-604F9BDD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494-6C46-456F-8ED4-604F9BDDDD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1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2EBB10-A46D-4584-936F-02DB27CE848F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B01320-E5B6-4534-8B62-EAFBDFAE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470025"/>
          </a:xfrm>
        </p:spPr>
        <p:txBody>
          <a:bodyPr/>
          <a:lstStyle/>
          <a:p>
            <a:r>
              <a:rPr lang="ru-RU" dirty="0" smtClean="0"/>
              <a:t>Линейная функция и её график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МОУ </a:t>
            </a:r>
            <a:r>
              <a:rPr lang="ru-RU" dirty="0" err="1" smtClean="0"/>
              <a:t>Кутькина</a:t>
            </a:r>
            <a:r>
              <a:rPr lang="ru-RU" dirty="0" smtClean="0"/>
              <a:t> Л. П.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 каких точках графики данных функций пересекаются с осью  ординат. Выпишите буквы соответствующие найденным ответам. Что означает полученное слово?</a:t>
            </a: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00200"/>
            <a:ext cx="593569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Й</a:t>
            </a:r>
            <a:r>
              <a:rPr lang="en-US" dirty="0" smtClean="0">
                <a:latin typeface="Times New Roman"/>
                <a:cs typeface="Times New Roman"/>
              </a:rPr>
              <a:t>Ö</a:t>
            </a:r>
            <a:r>
              <a:rPr lang="ru-RU" dirty="0" smtClean="0">
                <a:latin typeface="Times New Roman"/>
                <a:cs typeface="Times New Roman"/>
              </a:rPr>
              <a:t>РА - ЛОСЬ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6660"/>
            <a:ext cx="6956276" cy="53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Сними усталость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0007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4" name="Picture 3" descr="H:\Презент фото\IMG_01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4784"/>
            <a:ext cx="3240360" cy="239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Презент фото\IMG_0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340768"/>
            <a:ext cx="3710786" cy="28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Презент фото\IMG_0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1994" y="4178428"/>
            <a:ext cx="3335987" cy="24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AutoNum type="arabicPeriod"/>
            </a:pPr>
            <a:r>
              <a:rPr lang="ru-RU" dirty="0" smtClean="0"/>
              <a:t>При каких значениях параметра а графики параллельны: </a:t>
            </a:r>
            <a:r>
              <a:rPr lang="en-US" dirty="0" smtClean="0"/>
              <a:t>y=(3-a)x+1 </a:t>
            </a:r>
            <a:r>
              <a:rPr lang="ru-RU" dirty="0" smtClean="0"/>
              <a:t>и </a:t>
            </a:r>
            <a:r>
              <a:rPr lang="en-US" dirty="0" smtClean="0"/>
              <a:t>y=(a-1)x+5</a:t>
            </a:r>
          </a:p>
          <a:p>
            <a:pPr marL="651510" indent="-514350">
              <a:buAutoNum type="arabicPeriod"/>
            </a:pPr>
            <a:r>
              <a:rPr lang="ru-RU" dirty="0" smtClean="0"/>
              <a:t>При каких значениях параметра а графики совпадают: </a:t>
            </a:r>
            <a:r>
              <a:rPr lang="en-US" dirty="0" smtClean="0"/>
              <a:t>y=</a:t>
            </a:r>
            <a:r>
              <a:rPr lang="ru-RU" dirty="0" smtClean="0"/>
              <a:t>2а</a:t>
            </a:r>
            <a:r>
              <a:rPr lang="en-US" dirty="0" smtClean="0"/>
              <a:t>x+1 </a:t>
            </a:r>
            <a:r>
              <a:rPr lang="ru-RU" dirty="0" smtClean="0"/>
              <a:t>и </a:t>
            </a:r>
            <a:r>
              <a:rPr lang="en-US" dirty="0" smtClean="0"/>
              <a:t>y=</a:t>
            </a:r>
            <a:r>
              <a:rPr lang="ru-RU" dirty="0" smtClean="0"/>
              <a:t>4</a:t>
            </a:r>
            <a:r>
              <a:rPr lang="en-US" dirty="0" smtClean="0"/>
              <a:t>x+</a:t>
            </a:r>
            <a:r>
              <a:rPr lang="ru-RU" dirty="0" smtClean="0"/>
              <a:t>1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При каких значениях параметра а графики пересекаются: </a:t>
            </a:r>
            <a:r>
              <a:rPr lang="en-US" dirty="0" smtClean="0"/>
              <a:t>y=(3-a)x+1 </a:t>
            </a:r>
            <a:r>
              <a:rPr lang="ru-RU" dirty="0" smtClean="0"/>
              <a:t>и </a:t>
            </a:r>
            <a:r>
              <a:rPr lang="en-US" dirty="0" smtClean="0"/>
              <a:t>y=(</a:t>
            </a:r>
            <a:r>
              <a:rPr lang="ru-RU" dirty="0" smtClean="0"/>
              <a:t>2</a:t>
            </a:r>
            <a:r>
              <a:rPr lang="en-US" dirty="0" smtClean="0"/>
              <a:t>a-1)x+5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Домашнее задание: Построить графики функций: у=3х-1 и у=1 /2х+6</a:t>
            </a:r>
          </a:p>
          <a:p>
            <a:pPr marL="651510" indent="-514350" algn="ctr">
              <a:buNone/>
            </a:pPr>
            <a:endParaRPr lang="en-US" dirty="0" smtClean="0"/>
          </a:p>
          <a:p>
            <a:pPr marL="651510" indent="-514350">
              <a:buFont typeface="Wingdings 2"/>
              <a:buAutoNum type="arabicPeriod"/>
            </a:pPr>
            <a:endParaRPr lang="en-US" dirty="0" smtClean="0"/>
          </a:p>
          <a:p>
            <a:pPr marL="651510" indent="-514350">
              <a:buFont typeface="Wingdings 2"/>
              <a:buAutoNum type="arabicPeriod"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933056"/>
            <a:ext cx="2642065" cy="26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обобщить и систематизировать знания по теме: “Линейная функция и её график”</a:t>
            </a:r>
          </a:p>
          <a:p>
            <a:r>
              <a:rPr lang="ru-RU" dirty="0" smtClean="0"/>
              <a:t>Знакомство с новым способом построения графиков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Теоретическая часть</a:t>
            </a:r>
          </a:p>
          <a:p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Тест</a:t>
            </a:r>
          </a:p>
          <a:p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Решение практической задачи</a:t>
            </a:r>
          </a:p>
          <a:p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Быстрый способ построения графиков функции</a:t>
            </a:r>
          </a:p>
          <a:p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Творческая мастерская</a:t>
            </a:r>
          </a:p>
          <a:p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</a:rPr>
              <a:t>Итог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7000924" cy="539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Линейная функция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y=</a:t>
            </a:r>
            <a:r>
              <a:rPr lang="en-US" sz="4000" b="1" dirty="0" err="1" smtClean="0">
                <a:solidFill>
                  <a:srgbClr val="FFFF00"/>
                </a:solidFill>
              </a:rPr>
              <a:t>kx</a:t>
            </a:r>
            <a:r>
              <a:rPr lang="en-US" sz="4000" b="1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, (k </a:t>
            </a:r>
            <a:r>
              <a:rPr lang="ru-RU" dirty="0" smtClean="0"/>
              <a:t>не равно 0)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spcBef>
                <a:spcPct val="50000"/>
              </a:spcBef>
              <a:buNone/>
            </a:pPr>
            <a:r>
              <a:rPr lang="ru-RU" dirty="0" smtClean="0"/>
              <a:t>		где 	</a:t>
            </a:r>
            <a:r>
              <a:rPr lang="en-US" dirty="0" smtClean="0"/>
              <a:t>k, b – </a:t>
            </a:r>
            <a:r>
              <a:rPr lang="ru-RU" dirty="0" smtClean="0"/>
              <a:t>числа </a:t>
            </a: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dirty="0" smtClean="0"/>
              <a:t>			</a:t>
            </a:r>
            <a:r>
              <a:rPr lang="en-US" dirty="0" smtClean="0"/>
              <a:t>x  – </a:t>
            </a:r>
            <a:r>
              <a:rPr lang="ru-RU" dirty="0" smtClean="0"/>
              <a:t>переменная</a:t>
            </a:r>
            <a:endParaRPr lang="en-US" dirty="0" smtClean="0"/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en-US" dirty="0" smtClean="0"/>
              <a:t>		</a:t>
            </a:r>
            <a:r>
              <a:rPr lang="ru-RU" dirty="0" smtClean="0"/>
              <a:t>           </a:t>
            </a:r>
            <a:r>
              <a:rPr lang="en-US" dirty="0" smtClean="0"/>
              <a:t>x – </a:t>
            </a:r>
            <a:r>
              <a:rPr lang="ru-RU" dirty="0" smtClean="0"/>
              <a:t>аргумент ( независимая переменная)</a:t>
            </a: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dirty="0" smtClean="0"/>
              <a:t>			</a:t>
            </a:r>
            <a:r>
              <a:rPr lang="en-US" dirty="0" smtClean="0"/>
              <a:t>y – </a:t>
            </a:r>
            <a:r>
              <a:rPr lang="ru-RU" dirty="0" smtClean="0"/>
              <a:t>функция ( зависимая переменная)</a:t>
            </a:r>
          </a:p>
          <a:p>
            <a:pPr>
              <a:buNone/>
            </a:pPr>
            <a:r>
              <a:rPr lang="ru-RU" dirty="0" smtClean="0"/>
              <a:t>Частный случаи</a:t>
            </a:r>
          </a:p>
          <a:p>
            <a:pPr marL="651510" indent="-514350">
              <a:buNone/>
            </a:pPr>
            <a:r>
              <a:rPr lang="ru-RU" dirty="0" smtClean="0"/>
              <a:t>1. Прямая пропорциональность </a:t>
            </a:r>
            <a:r>
              <a:rPr lang="en-US" sz="3900" b="1" dirty="0" smtClean="0">
                <a:solidFill>
                  <a:srgbClr val="FFFF00"/>
                </a:solidFill>
              </a:rPr>
              <a:t>y=</a:t>
            </a:r>
            <a:r>
              <a:rPr lang="en-US" sz="3900" b="1" dirty="0" err="1" smtClean="0">
                <a:solidFill>
                  <a:srgbClr val="FFFF00"/>
                </a:solidFill>
              </a:rPr>
              <a:t>kx</a:t>
            </a:r>
            <a:endParaRPr lang="en-US" sz="3900" b="1" dirty="0" smtClean="0">
              <a:solidFill>
                <a:srgbClr val="FFFF00"/>
              </a:solidFill>
            </a:endParaRPr>
          </a:p>
          <a:p>
            <a:pPr marL="651510" indent="-514350">
              <a:buNone/>
            </a:pPr>
            <a:r>
              <a:rPr lang="ru-RU" dirty="0" smtClean="0"/>
              <a:t>Проходит (0;0), расположен в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III</a:t>
            </a:r>
            <a:r>
              <a:rPr lang="ru-RU" dirty="0" smtClean="0"/>
              <a:t> четвертях, если </a:t>
            </a:r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en-US" dirty="0" smtClean="0"/>
              <a:t>&gt; 0</a:t>
            </a:r>
            <a:r>
              <a:rPr lang="ru-RU" dirty="0" smtClean="0"/>
              <a:t>; и в</a:t>
            </a:r>
            <a:r>
              <a:rPr lang="en-US" dirty="0" smtClean="0"/>
              <a:t> II </a:t>
            </a:r>
            <a:r>
              <a:rPr lang="ru-RU" dirty="0" smtClean="0"/>
              <a:t>и </a:t>
            </a:r>
            <a:r>
              <a:rPr lang="en-US" dirty="0" smtClean="0"/>
              <a:t>IV</a:t>
            </a:r>
            <a:r>
              <a:rPr lang="ru-RU" dirty="0" smtClean="0"/>
              <a:t> четвертях , если </a:t>
            </a:r>
            <a:r>
              <a:rPr lang="en-US" dirty="0" smtClean="0"/>
              <a:t>k&lt;0</a:t>
            </a:r>
            <a:r>
              <a:rPr lang="ru-RU" dirty="0" smtClean="0"/>
              <a:t>.</a:t>
            </a:r>
          </a:p>
          <a:p>
            <a:pPr marL="651510" indent="-514350">
              <a:buNone/>
            </a:pPr>
            <a:r>
              <a:rPr lang="ru-RU" dirty="0" smtClean="0"/>
              <a:t>2. </a:t>
            </a:r>
            <a:r>
              <a:rPr lang="en-US" sz="3900" b="1" dirty="0" smtClean="0">
                <a:solidFill>
                  <a:srgbClr val="FFFF00"/>
                </a:solidFill>
              </a:rPr>
              <a:t>y=b</a:t>
            </a:r>
            <a:r>
              <a:rPr lang="ru-RU" dirty="0" smtClean="0"/>
              <a:t>  график параллелен оси абсцисс и проходит через (0;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Взаимное расположение графиков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186738" cy="605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25778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ворос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</a:t>
                      </a:r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1) Какая формула задаёт линейную функцию?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а) у=3:х    в) у=6-2х  г) у=-1 </a:t>
                      </a:r>
                      <a:r>
                        <a:rPr lang="ru-RU" sz="1400" dirty="0" err="1" smtClean="0"/>
                        <a:t>д</a:t>
                      </a:r>
                      <a:r>
                        <a:rPr lang="ru-RU" sz="1400" dirty="0" smtClean="0"/>
                        <a:t>) х=7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2)</a:t>
                      </a:r>
                      <a:r>
                        <a:rPr lang="ru-RU" sz="1400" baseline="0" dirty="0" smtClean="0"/>
                        <a:t> Выберите формулу задающую прямую пропорциональность.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r>
                        <a:rPr lang="ru-RU" sz="1400" smtClean="0"/>
                        <a:t>) </a:t>
                      </a:r>
                      <a:r>
                        <a:rPr lang="ru-RU" sz="1400" err="1" smtClean="0"/>
                        <a:t>у=</a:t>
                      </a:r>
                      <a:r>
                        <a:rPr lang="en-US" sz="1400" smtClean="0"/>
                        <a:t>3</a:t>
                      </a:r>
                      <a:r>
                        <a:rPr lang="ru-RU" sz="1400" smtClean="0"/>
                        <a:t> </a:t>
                      </a:r>
                      <a:r>
                        <a:rPr lang="en-US" sz="1400" baseline="0" smtClean="0"/>
                        <a:t> </a:t>
                      </a:r>
                      <a:r>
                        <a:rPr lang="ru-RU" sz="1400" baseline="0" dirty="0" smtClean="0"/>
                        <a:t>в) </a:t>
                      </a:r>
                      <a:r>
                        <a:rPr lang="ru-RU" sz="1400" baseline="0" smtClean="0"/>
                        <a:t>у=7х-8   </a:t>
                      </a:r>
                      <a:r>
                        <a:rPr lang="ru-RU" sz="1400" baseline="0" dirty="0" smtClean="0"/>
                        <a:t>г) </a:t>
                      </a:r>
                      <a:r>
                        <a:rPr lang="ru-RU" sz="1400" baseline="0" err="1" smtClean="0"/>
                        <a:t>у=х</a:t>
                      </a:r>
                      <a:r>
                        <a:rPr lang="ru-RU" sz="1400" baseline="0" smtClean="0"/>
                        <a:t> </a:t>
                      </a:r>
                      <a:r>
                        <a:rPr lang="en-US" sz="1400" baseline="0" smtClean="0"/>
                        <a:t> </a:t>
                      </a:r>
                      <a:r>
                        <a:rPr lang="ru-RU" sz="1400" baseline="0" smtClean="0"/>
                        <a:t> д</a:t>
                      </a:r>
                      <a:r>
                        <a:rPr lang="ru-RU" sz="1400" baseline="0" dirty="0" smtClean="0"/>
                        <a:t>) у=7х</a:t>
                      </a:r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3) В какой точке график  у=5х+7 пересечёт ось ординат?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</a:t>
                      </a:r>
                      <a:r>
                        <a:rPr lang="ru-RU" sz="1400" smtClean="0"/>
                        <a:t>) </a:t>
                      </a:r>
                      <a:r>
                        <a:rPr lang="ru-RU" sz="1400" dirty="0" smtClean="0"/>
                        <a:t>(</a:t>
                      </a:r>
                      <a:r>
                        <a:rPr lang="ru-RU" sz="1400" smtClean="0"/>
                        <a:t>0;6) </a:t>
                      </a:r>
                      <a:r>
                        <a:rPr lang="en-US" sz="1400" baseline="0" smtClean="0"/>
                        <a:t> </a:t>
                      </a:r>
                      <a:r>
                        <a:rPr lang="ru-RU" sz="1400" baseline="0" dirty="0" smtClean="0"/>
                        <a:t>в) (7;0</a:t>
                      </a:r>
                      <a:r>
                        <a:rPr lang="ru-RU" sz="1400" baseline="0" smtClean="0"/>
                        <a:t>)   </a:t>
                      </a:r>
                      <a:r>
                        <a:rPr lang="ru-RU" sz="1400" baseline="0" dirty="0" smtClean="0"/>
                        <a:t>г) (</a:t>
                      </a:r>
                      <a:r>
                        <a:rPr lang="ru-RU" sz="1400" baseline="0" smtClean="0"/>
                        <a:t>0;7) </a:t>
                      </a:r>
                      <a:r>
                        <a:rPr lang="en-US" sz="1400" baseline="0" smtClean="0"/>
                        <a:t> </a:t>
                      </a:r>
                      <a:r>
                        <a:rPr lang="ru-RU" sz="1400" baseline="0" dirty="0" err="1" smtClean="0"/>
                        <a:t>д</a:t>
                      </a:r>
                      <a:r>
                        <a:rPr lang="ru-RU" sz="1400" baseline="0" dirty="0" smtClean="0"/>
                        <a:t>) (5;7)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4)Какого расположение графиков функций</a:t>
                      </a:r>
                      <a:r>
                        <a:rPr lang="ru-RU" sz="1400" baseline="0" dirty="0" smtClean="0"/>
                        <a:t> у=6х+7 и у=7х?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5) Какого расположение графиков функций</a:t>
                      </a:r>
                      <a:r>
                        <a:rPr lang="ru-RU" sz="1400" baseline="0" dirty="0" smtClean="0"/>
                        <a:t> у=х+7 и у=7х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6)Какого расположение графиков функций</a:t>
                      </a:r>
                      <a:r>
                        <a:rPr lang="ru-RU" sz="1400" baseline="0" dirty="0" smtClean="0"/>
                        <a:t> у=6х+7 и у=7х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7)Какого расположение графиков функций</a:t>
                      </a:r>
                      <a:r>
                        <a:rPr lang="ru-RU" sz="1400" baseline="0" dirty="0" smtClean="0"/>
                        <a:t> у=2х+7 и у=-0,5х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8) При каком значении к графики параллельны у=кх+6 и у=-4х+1?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а) 9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 в) 4   г) не при каких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д</a:t>
                      </a:r>
                      <a:r>
                        <a:rPr lang="ru-RU" sz="1600" baseline="0" dirty="0" smtClean="0"/>
                        <a:t>) -4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0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9) В какой точке график  у=5х+7 пересечёт ось</a:t>
                      </a:r>
                      <a:r>
                        <a:rPr lang="ru-RU" sz="1400" baseline="0" dirty="0" smtClean="0"/>
                        <a:t> абсцисс</a:t>
                      </a:r>
                      <a:r>
                        <a:rPr lang="ru-RU" sz="1400" dirty="0" smtClean="0"/>
                        <a:t>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а) (2;6)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в) (-1,4;0)   г) (0;0)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err="1" smtClean="0"/>
                        <a:t>д</a:t>
                      </a:r>
                      <a:r>
                        <a:rPr lang="ru-RU" sz="1600" baseline="0" dirty="0" smtClean="0"/>
                        <a:t>) (5;7)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координаты точки пересечения графиков?</a:t>
            </a:r>
            <a:endParaRPr lang="ru-RU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47925" y="2078037"/>
          <a:ext cx="424815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aphC" r:id="rId3" imgW="4248000" imgH="3752640" progId="">
                  <p:embed/>
                </p:oleObj>
              </mc:Choice>
              <mc:Fallback>
                <p:oleObj name="GraphC" r:id="rId3" imgW="4248000" imgH="3752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078037"/>
                        <a:ext cx="4248150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>
                <a:solidFill>
                  <a:srgbClr val="FFFF00"/>
                </a:solidFill>
              </a:rPr>
              <a:t>(1;3)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</TotalTime>
  <Words>373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GraphC</vt:lpstr>
      <vt:lpstr>Линейная функция и её график</vt:lpstr>
      <vt:lpstr>Цель урока:</vt:lpstr>
      <vt:lpstr>План урока</vt:lpstr>
      <vt:lpstr>Презентация PowerPoint</vt:lpstr>
      <vt:lpstr>Линейная функция</vt:lpstr>
      <vt:lpstr>Взаимное расположение графиков</vt:lpstr>
      <vt:lpstr>ТЕСТ</vt:lpstr>
      <vt:lpstr>Найдите координаты точки пересечения графиков?</vt:lpstr>
      <vt:lpstr>Проверяем!</vt:lpstr>
      <vt:lpstr>В каких точках графики данных функций пересекаются с осью  ординат. Выпишите буквы соответствующие найденным ответам. Что означает полученное слово?</vt:lpstr>
      <vt:lpstr>ЙÖРА - ЛОСЬ </vt:lpstr>
      <vt:lpstr>Сними усталость</vt:lpstr>
      <vt:lpstr>Проектная деятельность</vt:lpstr>
      <vt:lpstr>Задания: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функция и её график</dc:title>
  <dc:creator>SamLab.ws</dc:creator>
  <cp:lastModifiedBy>Лариса</cp:lastModifiedBy>
  <cp:revision>30</cp:revision>
  <dcterms:created xsi:type="dcterms:W3CDTF">2010-11-21T05:22:43Z</dcterms:created>
  <dcterms:modified xsi:type="dcterms:W3CDTF">2015-04-11T13:08:38Z</dcterms:modified>
</cp:coreProperties>
</file>