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4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411"/>
            <a:ext cx="9144000" cy="686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982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907704" y="5445224"/>
            <a:ext cx="5637010" cy="882119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19672" y="332657"/>
            <a:ext cx="6373260" cy="864096"/>
          </a:xfrm>
        </p:spPr>
        <p:txBody>
          <a:bodyPr/>
          <a:lstStyle/>
          <a:p>
            <a:r>
              <a:rPr lang="ru-RU" dirty="0" smtClean="0"/>
              <a:t>Квартира №4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7150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42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Pictures\ControlCenter4\Scan\CCI08042015_000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264696" cy="6669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1781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19672" y="404664"/>
            <a:ext cx="7175351" cy="1080120"/>
          </a:xfrm>
        </p:spPr>
        <p:txBody>
          <a:bodyPr/>
          <a:lstStyle/>
          <a:p>
            <a:r>
              <a:rPr lang="ru-RU" dirty="0" smtClean="0"/>
              <a:t>Квартира №5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7150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379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Pictures\ControlCenter4\Scan\CCI08042015_00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6552728" cy="648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199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04664"/>
            <a:ext cx="6512511" cy="576064"/>
          </a:xfrm>
        </p:spPr>
        <p:txBody>
          <a:bodyPr/>
          <a:lstStyle/>
          <a:p>
            <a:pPr algn="l"/>
            <a:r>
              <a:rPr lang="ru-RU" dirty="0" smtClean="0"/>
              <a:t>Квартира №6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6048672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357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Pictures\ControlCenter4\Scan\CCI08042015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абанито\Desktop\195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774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237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5653180" cy="864096"/>
          </a:xfrm>
        </p:spPr>
        <p:txBody>
          <a:bodyPr/>
          <a:lstStyle/>
          <a:p>
            <a:r>
              <a:rPr lang="ru-RU" dirty="0" smtClean="0"/>
              <a:t>Квартира №1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7344816" cy="475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72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D:\Pictures\ControlCenter4\Scan\CCI08042015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3543"/>
            <a:ext cx="9144000" cy="6410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496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07704" y="116632"/>
            <a:ext cx="6085228" cy="648073"/>
          </a:xfrm>
        </p:spPr>
        <p:txBody>
          <a:bodyPr/>
          <a:lstStyle/>
          <a:p>
            <a:r>
              <a:rPr lang="ru-RU" i="1" dirty="0" smtClean="0"/>
              <a:t>Квартира №2</a:t>
            </a:r>
            <a:endParaRPr lang="ru-RU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310314" cy="52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26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Pictures\ControlCenter4\Scan\CCI08042015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12879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855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79712" y="260648"/>
            <a:ext cx="6235411" cy="1008112"/>
          </a:xfrm>
        </p:spPr>
        <p:txBody>
          <a:bodyPr/>
          <a:lstStyle/>
          <a:p>
            <a:r>
              <a:rPr lang="ru-RU" dirty="0" smtClean="0"/>
              <a:t>Квартира №3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7150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29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Pictures\ControlCenter4\Scan\CCI08042015_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447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</TotalTime>
  <Words>18</Words>
  <Application>Microsoft Office PowerPoint</Application>
  <PresentationFormat>Экран (4:3)</PresentationFormat>
  <Paragraphs>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Слайд 1</vt:lpstr>
      <vt:lpstr>Слайд 2</vt:lpstr>
      <vt:lpstr>Слайд 3</vt:lpstr>
      <vt:lpstr>Квартира №1</vt:lpstr>
      <vt:lpstr>Слайд 5</vt:lpstr>
      <vt:lpstr>Квартира №2</vt:lpstr>
      <vt:lpstr>Слайд 7</vt:lpstr>
      <vt:lpstr>Квартира №3</vt:lpstr>
      <vt:lpstr>Слайд 9</vt:lpstr>
      <vt:lpstr>Квартира №4</vt:lpstr>
      <vt:lpstr>Слайд 11</vt:lpstr>
      <vt:lpstr>Квартира №5</vt:lpstr>
      <vt:lpstr>Слайд 13</vt:lpstr>
      <vt:lpstr>Квартира №6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Kabanito</dc:creator>
  <cp:lastModifiedBy>Ирина</cp:lastModifiedBy>
  <cp:revision>3</cp:revision>
  <dcterms:created xsi:type="dcterms:W3CDTF">2015-04-08T04:24:23Z</dcterms:created>
  <dcterms:modified xsi:type="dcterms:W3CDTF">2015-04-08T11:14:51Z</dcterms:modified>
</cp:coreProperties>
</file>