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2073-5FE0-4201-8D24-7A1E74B4251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8E1F-28A4-4E4D-A115-802DA406B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2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2073-5FE0-4201-8D24-7A1E74B4251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8E1F-28A4-4E4D-A115-802DA406B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2073-5FE0-4201-8D24-7A1E74B4251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8E1F-28A4-4E4D-A115-802DA406B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50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2073-5FE0-4201-8D24-7A1E74B4251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8E1F-28A4-4E4D-A115-802DA406B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0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2073-5FE0-4201-8D24-7A1E74B4251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8E1F-28A4-4E4D-A115-802DA406B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43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2073-5FE0-4201-8D24-7A1E74B4251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8E1F-28A4-4E4D-A115-802DA406B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90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2073-5FE0-4201-8D24-7A1E74B4251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8E1F-28A4-4E4D-A115-802DA406B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99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2073-5FE0-4201-8D24-7A1E74B4251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8E1F-28A4-4E4D-A115-802DA406B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69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2073-5FE0-4201-8D24-7A1E74B4251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8E1F-28A4-4E4D-A115-802DA406B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41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2073-5FE0-4201-8D24-7A1E74B4251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8E1F-28A4-4E4D-A115-802DA406B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3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12073-5FE0-4201-8D24-7A1E74B4251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8E1F-28A4-4E4D-A115-802DA406B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12073-5FE0-4201-8D24-7A1E74B42510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F8E1F-28A4-4E4D-A115-802DA406B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8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00 r356\00 r356\4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" y="3284984"/>
            <a:ext cx="2862558" cy="343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00 r356\00 r356\4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798712" cy="211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Мои документы\00 r356\00 r356\5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600" y="5517232"/>
            <a:ext cx="1655779" cy="100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Мои документы\клипарты животные\00 r356\00 r356\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62" y="2060848"/>
            <a:ext cx="200474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Мои документы\00 r356\00 r356\2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673" y="4052143"/>
            <a:ext cx="1566751" cy="259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Documents and Settings\Admin\Мои документы\vot_i_osen\post_16_6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908720"/>
            <a:ext cx="3830612" cy="433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Admin\Мои документы\vot_i_osen\post_16_5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96" y="3689098"/>
            <a:ext cx="4873724" cy="35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Documents and Settings\Admin\Мои документы\vot_i_osen\post_16_5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48" y="930424"/>
            <a:ext cx="4873724" cy="35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3620"/>
            <a:ext cx="6292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Картотека загадок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 лексической теме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«Дикие животные»</a:t>
            </a:r>
          </a:p>
          <a:p>
            <a:pPr algn="ctr"/>
            <a:endParaRPr lang="ru-RU" sz="4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56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Admin\Мои документы\пальчик.гимн. по лексике\шаблон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21"/>
            <a:ext cx="9288016" cy="688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0" y="4581128"/>
            <a:ext cx="2371066" cy="143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6586" y="62068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  <a:p>
            <a:r>
              <a:rPr lang="ru-RU" sz="1400" dirty="0" smtClean="0"/>
              <a:t>Лесом </a:t>
            </a:r>
            <a:r>
              <a:rPr lang="ru-RU" sz="1400" dirty="0"/>
              <a:t>катится клубок,</a:t>
            </a:r>
          </a:p>
          <a:p>
            <a:r>
              <a:rPr lang="ru-RU" sz="1400" dirty="0"/>
              <a:t>У него колючий бок.</a:t>
            </a:r>
          </a:p>
          <a:p>
            <a:r>
              <a:rPr lang="ru-RU" sz="1400" dirty="0"/>
              <a:t>Он охотится ночами</a:t>
            </a:r>
          </a:p>
          <a:p>
            <a:r>
              <a:rPr lang="ru-RU" sz="1400" dirty="0"/>
              <a:t>За жуками и мышами.</a:t>
            </a:r>
          </a:p>
          <a:p>
            <a:endParaRPr lang="ru-RU" sz="1400" dirty="0"/>
          </a:p>
          <a:p>
            <a:r>
              <a:rPr lang="ru-RU" sz="1400" dirty="0" smtClean="0"/>
              <a:t>В </a:t>
            </a:r>
            <a:r>
              <a:rPr lang="ru-RU" sz="1400" dirty="0"/>
              <a:t>густом лесу под елками,</a:t>
            </a:r>
          </a:p>
          <a:p>
            <a:r>
              <a:rPr lang="ru-RU" sz="1400" dirty="0"/>
              <a:t>Осыпанный листвой,</a:t>
            </a:r>
          </a:p>
          <a:p>
            <a:r>
              <a:rPr lang="ru-RU" sz="1400" dirty="0"/>
              <a:t>Лежит мешок с иголками,</a:t>
            </a:r>
          </a:p>
          <a:p>
            <a:r>
              <a:rPr lang="ru-RU" sz="1400" dirty="0"/>
              <a:t>Колючий и живой.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774576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Вот </a:t>
            </a:r>
            <a:r>
              <a:rPr lang="ru-RU" sz="1400" dirty="0"/>
              <a:t>иголки и булавки</a:t>
            </a:r>
          </a:p>
          <a:p>
            <a:r>
              <a:rPr lang="ru-RU" sz="1400" dirty="0"/>
              <a:t>выползают из-под лавки.</a:t>
            </a:r>
          </a:p>
          <a:p>
            <a:r>
              <a:rPr lang="ru-RU" sz="1400" dirty="0"/>
              <a:t>На меня они глядят,</a:t>
            </a:r>
          </a:p>
          <a:p>
            <a:r>
              <a:rPr lang="ru-RU" sz="1400" dirty="0"/>
              <a:t>Молока они хотят.</a:t>
            </a:r>
          </a:p>
          <a:p>
            <a:endParaRPr lang="ru-RU" sz="1400" dirty="0"/>
          </a:p>
          <a:p>
            <a:r>
              <a:rPr lang="ru-RU" sz="1400" dirty="0" smtClean="0"/>
              <a:t>Лежала </a:t>
            </a:r>
            <a:r>
              <a:rPr lang="ru-RU" sz="1400" dirty="0"/>
              <a:t>между елками</a:t>
            </a:r>
          </a:p>
          <a:p>
            <a:r>
              <a:rPr lang="ru-RU" sz="1400" dirty="0"/>
              <a:t>Подушечка с иголками.</a:t>
            </a:r>
          </a:p>
          <a:p>
            <a:r>
              <a:rPr lang="ru-RU" sz="1400" dirty="0"/>
              <a:t>Лежала-лежала,</a:t>
            </a:r>
          </a:p>
          <a:p>
            <a:r>
              <a:rPr lang="ru-RU" sz="1400" dirty="0"/>
              <a:t>Потом вдруг убежала.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50922" y="4077072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Сердитый </a:t>
            </a:r>
            <a:r>
              <a:rPr lang="ru-RU" sz="1400" dirty="0"/>
              <a:t>недотрога</a:t>
            </a:r>
          </a:p>
          <a:p>
            <a:r>
              <a:rPr lang="ru-RU" sz="1400" dirty="0"/>
              <a:t>Живет в глуши лесной.</a:t>
            </a:r>
          </a:p>
          <a:p>
            <a:r>
              <a:rPr lang="ru-RU" sz="1400" dirty="0"/>
              <a:t>Иголок очень много,</a:t>
            </a:r>
          </a:p>
          <a:p>
            <a:r>
              <a:rPr lang="ru-RU" sz="1400" dirty="0"/>
              <a:t>А нитки ни одной.</a:t>
            </a:r>
          </a:p>
          <a:p>
            <a:endParaRPr lang="ru-RU" sz="1400" dirty="0"/>
          </a:p>
          <a:p>
            <a:r>
              <a:rPr lang="ru-RU" sz="1400" dirty="0" smtClean="0"/>
              <a:t>Хоть </a:t>
            </a:r>
            <a:r>
              <a:rPr lang="ru-RU" sz="1400" dirty="0"/>
              <a:t>и круглый,</a:t>
            </a:r>
          </a:p>
          <a:p>
            <a:r>
              <a:rPr lang="ru-RU" sz="1400" dirty="0"/>
              <a:t>Да не мяч.</a:t>
            </a:r>
          </a:p>
          <a:p>
            <a:r>
              <a:rPr lang="ru-RU" sz="1400" dirty="0"/>
              <a:t>Рта не видно,</a:t>
            </a:r>
          </a:p>
          <a:p>
            <a:r>
              <a:rPr lang="ru-RU" sz="1400" dirty="0"/>
              <a:t>А кусач.</a:t>
            </a:r>
          </a:p>
        </p:txBody>
      </p:sp>
      <p:pic>
        <p:nvPicPr>
          <p:cNvPr id="8" name="Picture 2" descr="C:\Documents and Settings\Admin\Мои документы\vot_i_osen\post_16_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" y="4797152"/>
            <a:ext cx="4464496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Documents and Settings\Admin\Мои документы\vot_i_osen\post_16_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5904">
            <a:off x="333802" y="3597938"/>
            <a:ext cx="2195699" cy="164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41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06" y="0"/>
            <a:ext cx="91709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34849"/>
            <a:ext cx="3168352" cy="283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389714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1400" dirty="0" smtClean="0"/>
              <a:t>Трав </a:t>
            </a:r>
            <a:r>
              <a:rPr lang="ru-RU" sz="1400" dirty="0"/>
              <a:t>копытами касаясь,</a:t>
            </a:r>
          </a:p>
          <a:p>
            <a:r>
              <a:rPr lang="ru-RU" sz="1400" dirty="0"/>
              <a:t>Ходит по лесу красавец.</a:t>
            </a:r>
          </a:p>
          <a:p>
            <a:r>
              <a:rPr lang="ru-RU" sz="1400" dirty="0"/>
              <a:t>Ходит смело и легко,</a:t>
            </a:r>
          </a:p>
          <a:p>
            <a:r>
              <a:rPr lang="ru-RU" sz="1400" dirty="0"/>
              <a:t>Рога раскинув широко.</a:t>
            </a:r>
          </a:p>
          <a:p>
            <a:endParaRPr lang="ru-RU" sz="1400" dirty="0"/>
          </a:p>
          <a:p>
            <a:r>
              <a:rPr lang="ru-RU" sz="1400" dirty="0" smtClean="0"/>
              <a:t>Стройный</a:t>
            </a:r>
            <a:r>
              <a:rPr lang="ru-RU" sz="1400" dirty="0"/>
              <a:t>, быстрый,</a:t>
            </a:r>
          </a:p>
          <a:p>
            <a:r>
              <a:rPr lang="ru-RU" sz="1400" dirty="0"/>
              <a:t>Рога ветвисты.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973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Отступить врагам пришлось,</a:t>
            </a:r>
          </a:p>
          <a:p>
            <a:r>
              <a:rPr lang="ru-RU" sz="1400" dirty="0"/>
              <a:t>Их рогами встретил …</a:t>
            </a:r>
          </a:p>
        </p:txBody>
      </p:sp>
      <p:pic>
        <p:nvPicPr>
          <p:cNvPr id="1026" name="Picture 2" descr="C:\Documents and Settings\Admin\Мои документы\vot_i_osen\post_16_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73216"/>
            <a:ext cx="4464496" cy="18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vot_i_osen\post_16_6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872" y="3212977"/>
            <a:ext cx="2785492" cy="325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Admin\Мои документы\vot_i_osen\post_16_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6" y="5373216"/>
            <a:ext cx="4464496" cy="18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6036" y="1197332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Важно я хожу по лесу,</a:t>
            </a:r>
          </a:p>
          <a:p>
            <a:r>
              <a:rPr lang="ru-RU" sz="1400" dirty="0" smtClean="0"/>
              <a:t>Съесть могу и мухоморы.</a:t>
            </a:r>
          </a:p>
          <a:p>
            <a:r>
              <a:rPr lang="ru-RU" sz="1400" dirty="0" smtClean="0"/>
              <a:t>Не боюсь в лесу врага –</a:t>
            </a:r>
          </a:p>
          <a:p>
            <a:r>
              <a:rPr lang="ru-RU" sz="1400" dirty="0" smtClean="0"/>
              <a:t>Есть копыта и рога.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2859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28" y="-84031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5" y="3771874"/>
            <a:ext cx="3593671" cy="245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1400" dirty="0" smtClean="0"/>
              <a:t>Ходит-бродит </a:t>
            </a:r>
            <a:r>
              <a:rPr lang="ru-RU" sz="1400" dirty="0"/>
              <a:t>злой разбойник</a:t>
            </a:r>
          </a:p>
          <a:p>
            <a:r>
              <a:rPr lang="ru-RU" sz="1400" dirty="0"/>
              <a:t>Без дубинки и ножа.</a:t>
            </a:r>
          </a:p>
          <a:p>
            <a:r>
              <a:rPr lang="ru-RU" sz="1400" dirty="0"/>
              <a:t>Все в лесу его боятся,</a:t>
            </a:r>
          </a:p>
          <a:p>
            <a:r>
              <a:rPr lang="ru-RU" sz="1400" dirty="0"/>
              <a:t>Кроме дядюшки-ежа.</a:t>
            </a:r>
          </a:p>
          <a:p>
            <a:endParaRPr lang="ru-RU" sz="1400" dirty="0"/>
          </a:p>
          <a:p>
            <a:r>
              <a:rPr lang="ru-RU" sz="1400" dirty="0" smtClean="0"/>
              <a:t>Серый </a:t>
            </a:r>
            <a:r>
              <a:rPr lang="ru-RU" sz="1400" dirty="0"/>
              <a:t>гонится за белым,</a:t>
            </a:r>
          </a:p>
          <a:p>
            <a:r>
              <a:rPr lang="ru-RU" sz="1400" dirty="0"/>
              <a:t>Хочет белый пообедать.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400308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На </a:t>
            </a:r>
            <a:r>
              <a:rPr lang="ru-RU" sz="1400" dirty="0"/>
              <a:t>овчарку он похож,</a:t>
            </a:r>
          </a:p>
          <a:p>
            <a:r>
              <a:rPr lang="ru-RU" sz="1400" dirty="0"/>
              <a:t>Что ни зуб, то острый нож.</a:t>
            </a:r>
          </a:p>
          <a:p>
            <a:r>
              <a:rPr lang="ru-RU" sz="1400" dirty="0"/>
              <a:t>Он бежит, оскалив пасть.</a:t>
            </a:r>
          </a:p>
          <a:p>
            <a:r>
              <a:rPr lang="ru-RU" sz="1400" dirty="0"/>
              <a:t>На зайца он готов напасть.</a:t>
            </a:r>
          </a:p>
          <a:p>
            <a:endParaRPr lang="ru-RU" sz="1400" dirty="0"/>
          </a:p>
          <a:p>
            <a:r>
              <a:rPr lang="ru-RU" sz="1400" dirty="0" smtClean="0"/>
              <a:t>Кто </a:t>
            </a:r>
            <a:r>
              <a:rPr lang="ru-RU" sz="1400" dirty="0"/>
              <a:t>зимой холодной ходит злой, голодный.</a:t>
            </a:r>
          </a:p>
        </p:txBody>
      </p:sp>
      <p:pic>
        <p:nvPicPr>
          <p:cNvPr id="8" name="Picture 2" descr="C:\Documents and Settings\Admin\Мои документы\vot_i_osen\post_16_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1125"/>
            <a:ext cx="4464496" cy="18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Documents and Settings\Admin\Мои документы\vot_i_osen\post_16_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03" y="3529327"/>
            <a:ext cx="3234963" cy="355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84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60"/>
            <a:ext cx="9144000" cy="678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773" y="4033248"/>
            <a:ext cx="2095606" cy="239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60178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Зимой </a:t>
            </a:r>
            <a:r>
              <a:rPr lang="ru-RU" sz="1400" dirty="0"/>
              <a:t>беленький, летом серенький,</a:t>
            </a:r>
          </a:p>
          <a:p>
            <a:r>
              <a:rPr lang="ru-RU" sz="1400" dirty="0"/>
              <a:t>Скачет ловко, любит морковку.</a:t>
            </a:r>
          </a:p>
          <a:p>
            <a:endParaRPr lang="ru-RU" sz="1400" dirty="0"/>
          </a:p>
          <a:p>
            <a:r>
              <a:rPr lang="ru-RU" sz="1400" dirty="0" smtClean="0"/>
              <a:t>Маленький</a:t>
            </a:r>
            <a:r>
              <a:rPr lang="ru-RU" sz="1400" dirty="0"/>
              <a:t>, беленький,</a:t>
            </a:r>
          </a:p>
          <a:p>
            <a:r>
              <a:rPr lang="ru-RU" sz="1400" dirty="0"/>
              <a:t>По лесочку прыг-прыг,</a:t>
            </a:r>
          </a:p>
          <a:p>
            <a:r>
              <a:rPr lang="ru-RU" sz="1400" dirty="0"/>
              <a:t>По снежочку тык-тык.</a:t>
            </a:r>
          </a:p>
          <a:p>
            <a:endParaRPr lang="ru-RU" sz="1400" dirty="0"/>
          </a:p>
          <a:p>
            <a:r>
              <a:rPr lang="ru-RU" sz="1400" dirty="0" smtClean="0"/>
              <a:t>Угадайте</a:t>
            </a:r>
            <a:r>
              <a:rPr lang="ru-RU" sz="1400" dirty="0"/>
              <a:t>, что за шапка,</a:t>
            </a:r>
          </a:p>
          <a:p>
            <a:r>
              <a:rPr lang="ru-RU" sz="1400" dirty="0"/>
              <a:t>Меха целая охапка.</a:t>
            </a:r>
          </a:p>
          <a:p>
            <a:r>
              <a:rPr lang="ru-RU" sz="1400" dirty="0"/>
              <a:t>Шапка бегает в бору,</a:t>
            </a:r>
          </a:p>
          <a:p>
            <a:r>
              <a:rPr lang="ru-RU" sz="1400" dirty="0"/>
              <a:t>У берез грызет кору.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5679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1400" dirty="0" smtClean="0"/>
              <a:t>Косоглазый</a:t>
            </a:r>
            <a:r>
              <a:rPr lang="ru-RU" sz="1400" dirty="0"/>
              <a:t>, маленький,</a:t>
            </a:r>
          </a:p>
          <a:p>
            <a:r>
              <a:rPr lang="ru-RU" sz="1400" dirty="0"/>
              <a:t>в белой шубке, в валенках.</a:t>
            </a:r>
          </a:p>
          <a:p>
            <a:endParaRPr lang="ru-RU" sz="1400" dirty="0"/>
          </a:p>
          <a:p>
            <a:r>
              <a:rPr lang="ru-RU" sz="1400" dirty="0" smtClean="0"/>
              <a:t>Это </a:t>
            </a:r>
            <a:r>
              <a:rPr lang="ru-RU" sz="1400" dirty="0"/>
              <a:t>что за зверь лесной</a:t>
            </a:r>
          </a:p>
          <a:p>
            <a:r>
              <a:rPr lang="ru-RU" sz="1400" dirty="0"/>
              <a:t>Встал, как столбик, под сосной.</a:t>
            </a:r>
          </a:p>
          <a:p>
            <a:r>
              <a:rPr lang="ru-RU" sz="1400" dirty="0"/>
              <a:t>И стоит среди травы – </a:t>
            </a:r>
          </a:p>
          <a:p>
            <a:r>
              <a:rPr lang="ru-RU" sz="1400" dirty="0"/>
              <a:t>Уши больше головы?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83201" y="3940941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Обитатель </a:t>
            </a:r>
            <a:r>
              <a:rPr lang="ru-RU" sz="1400" dirty="0"/>
              <a:t>леса шустрый</a:t>
            </a:r>
          </a:p>
          <a:p>
            <a:r>
              <a:rPr lang="ru-RU" sz="1400" dirty="0"/>
              <a:t>Своровал листок капустный.</a:t>
            </a:r>
          </a:p>
          <a:p>
            <a:r>
              <a:rPr lang="ru-RU" sz="1400" dirty="0"/>
              <a:t>У него дрожат реснички:</a:t>
            </a:r>
          </a:p>
          <a:p>
            <a:r>
              <a:rPr lang="ru-RU" sz="1400" dirty="0" smtClean="0"/>
              <a:t>-Нет </a:t>
            </a:r>
            <a:r>
              <a:rPr lang="ru-RU" sz="1400" dirty="0"/>
              <a:t>ли где-нибудь лисички? </a:t>
            </a:r>
          </a:p>
          <a:p>
            <a:endParaRPr lang="ru-RU" sz="1400" dirty="0"/>
          </a:p>
          <a:p>
            <a:r>
              <a:rPr lang="ru-RU" sz="1400" dirty="0" smtClean="0"/>
              <a:t>Мчится </a:t>
            </a:r>
            <a:r>
              <a:rPr lang="ru-RU" sz="1400" dirty="0"/>
              <a:t>без оглядки,</a:t>
            </a:r>
          </a:p>
          <a:p>
            <a:r>
              <a:rPr lang="ru-RU" sz="1400" dirty="0"/>
              <a:t>Лишь сверкают пятки.</a:t>
            </a:r>
          </a:p>
          <a:p>
            <a:r>
              <a:rPr lang="ru-RU" sz="1400" dirty="0"/>
              <a:t>Мчится что есть духу,</a:t>
            </a:r>
          </a:p>
          <a:p>
            <a:r>
              <a:rPr lang="ru-RU" sz="1400" dirty="0"/>
              <a:t>Хвост короче уха.</a:t>
            </a:r>
          </a:p>
          <a:p>
            <a:r>
              <a:rPr lang="ru-RU" sz="1400" dirty="0"/>
              <a:t>Живо угадай-ка,</a:t>
            </a:r>
          </a:p>
          <a:p>
            <a:r>
              <a:rPr lang="ru-RU" sz="1400" dirty="0"/>
              <a:t>Кто же это?</a:t>
            </a:r>
          </a:p>
        </p:txBody>
      </p:sp>
      <p:pic>
        <p:nvPicPr>
          <p:cNvPr id="7" name="Picture 2" descr="C:\Documents and Settings\Admin\Мои документы\vot_i_osen\post_16_6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262992"/>
            <a:ext cx="3073524" cy="30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2" y="5394334"/>
            <a:ext cx="4462463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22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пальчик.гимн. по лексике\шаблон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20" y="0"/>
            <a:ext cx="9483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040330" cy="231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77359" y="72821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Хозяин </a:t>
            </a:r>
            <a:r>
              <a:rPr lang="ru-RU" sz="1400" dirty="0"/>
              <a:t>лесной, просыпается весной.</a:t>
            </a:r>
          </a:p>
          <a:p>
            <a:r>
              <a:rPr lang="ru-RU" sz="1400" dirty="0"/>
              <a:t>А зимой под вьюжный вой</a:t>
            </a:r>
          </a:p>
          <a:p>
            <a:r>
              <a:rPr lang="ru-RU" sz="1400" dirty="0"/>
              <a:t>Спит в избушке снеговой.</a:t>
            </a:r>
          </a:p>
          <a:p>
            <a:endParaRPr lang="ru-RU" sz="1400" dirty="0"/>
          </a:p>
          <a:p>
            <a:r>
              <a:rPr lang="ru-RU" sz="1400" dirty="0" smtClean="0"/>
              <a:t>Он </a:t>
            </a:r>
            <a:r>
              <a:rPr lang="ru-RU" sz="1400" dirty="0"/>
              <a:t>всю зиму в шубе спал,</a:t>
            </a:r>
          </a:p>
          <a:p>
            <a:r>
              <a:rPr lang="ru-RU" sz="1400" dirty="0"/>
              <a:t>Лапу бурую сосал.</a:t>
            </a:r>
          </a:p>
          <a:p>
            <a:r>
              <a:rPr lang="ru-RU" sz="1400" dirty="0"/>
              <a:t>А проснувшись, стал реветь,</a:t>
            </a:r>
          </a:p>
          <a:p>
            <a:r>
              <a:rPr lang="ru-RU" sz="1400" dirty="0"/>
              <a:t>Этот зверь – лесной…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861048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Вперевалку </a:t>
            </a:r>
            <a:r>
              <a:rPr lang="ru-RU" sz="1400" dirty="0"/>
              <a:t>зверь идет</a:t>
            </a:r>
          </a:p>
          <a:p>
            <a:r>
              <a:rPr lang="ru-RU" sz="1400" dirty="0"/>
              <a:t>По малину и по мед.</a:t>
            </a:r>
          </a:p>
          <a:p>
            <a:r>
              <a:rPr lang="ru-RU" sz="1400" dirty="0"/>
              <a:t>Любит сладкое он очень,</a:t>
            </a:r>
          </a:p>
          <a:p>
            <a:r>
              <a:rPr lang="ru-RU" sz="1400" dirty="0"/>
              <a:t>А когда приходит осень,</a:t>
            </a:r>
          </a:p>
          <a:p>
            <a:r>
              <a:rPr lang="ru-RU" sz="1400" dirty="0"/>
              <a:t>Лезет в яму до весны,</a:t>
            </a:r>
          </a:p>
          <a:p>
            <a:r>
              <a:rPr lang="ru-RU" sz="1400" dirty="0"/>
              <a:t>Где он спит и видит сны.</a:t>
            </a:r>
          </a:p>
          <a:p>
            <a:endParaRPr lang="ru-RU" sz="1400" dirty="0"/>
          </a:p>
          <a:p>
            <a:r>
              <a:rPr lang="ru-RU" sz="1400" dirty="0" smtClean="0"/>
              <a:t>Зимой </a:t>
            </a:r>
            <a:r>
              <a:rPr lang="ru-RU" sz="1400" dirty="0"/>
              <a:t>он спит,</a:t>
            </a:r>
          </a:p>
          <a:p>
            <a:r>
              <a:rPr lang="ru-RU" sz="1400" dirty="0"/>
              <a:t>А летом ульи ворошит.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77359" y="3861048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Летом </a:t>
            </a:r>
            <a:r>
              <a:rPr lang="ru-RU" sz="1400" dirty="0"/>
              <a:t>по лесу гуляет,</a:t>
            </a:r>
          </a:p>
          <a:p>
            <a:r>
              <a:rPr lang="ru-RU" sz="1400" dirty="0"/>
              <a:t>Зимой в берлоге отдыхает.</a:t>
            </a:r>
          </a:p>
          <a:p>
            <a:endParaRPr lang="ru-RU" sz="1400" dirty="0"/>
          </a:p>
          <a:p>
            <a:r>
              <a:rPr lang="ru-RU" sz="1400" dirty="0" smtClean="0"/>
              <a:t>Великан </a:t>
            </a:r>
            <a:r>
              <a:rPr lang="ru-RU" sz="1400" dirty="0"/>
              <a:t>в бору живет,</a:t>
            </a:r>
          </a:p>
          <a:p>
            <a:r>
              <a:rPr lang="ru-RU" sz="1400" dirty="0"/>
              <a:t>Он сладкоежка, любит мед.</a:t>
            </a:r>
          </a:p>
          <a:p>
            <a:r>
              <a:rPr lang="ru-RU" sz="1400" dirty="0"/>
              <a:t>Когда испортится погода,</a:t>
            </a:r>
          </a:p>
          <a:p>
            <a:r>
              <a:rPr lang="ru-RU" sz="1400" dirty="0"/>
              <a:t>Ложится спать – </a:t>
            </a:r>
          </a:p>
          <a:p>
            <a:r>
              <a:rPr lang="ru-RU" sz="1400" dirty="0"/>
              <a:t>Да на полгода!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65" y="1268760"/>
            <a:ext cx="4462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13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пальчик.гимн. по лексике\шаблон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" y="-359340"/>
            <a:ext cx="9144000" cy="72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63" y="4221089"/>
            <a:ext cx="227260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2471" y="260647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Пушистый </a:t>
            </a:r>
            <a:r>
              <a:rPr lang="ru-RU" sz="1400" dirty="0"/>
              <a:t>маленький зверек</a:t>
            </a:r>
          </a:p>
          <a:p>
            <a:r>
              <a:rPr lang="ru-RU" sz="1400" dirty="0"/>
              <a:t>По деревьям прыг да скок.</a:t>
            </a:r>
          </a:p>
          <a:p>
            <a:r>
              <a:rPr lang="ru-RU" sz="1400" dirty="0"/>
              <a:t>Мелькнет среди ветвей – </a:t>
            </a:r>
          </a:p>
          <a:p>
            <a:r>
              <a:rPr lang="ru-RU" sz="1400" dirty="0"/>
              <a:t>Всех проворней и быстрей.</a:t>
            </a:r>
          </a:p>
          <a:p>
            <a:endParaRPr lang="ru-RU" sz="1400" dirty="0"/>
          </a:p>
          <a:p>
            <a:r>
              <a:rPr lang="ru-RU" sz="1400" dirty="0" smtClean="0"/>
              <a:t>Хожу </a:t>
            </a:r>
            <a:r>
              <a:rPr lang="ru-RU" sz="1400" dirty="0"/>
              <a:t>в пушистой шубке,</a:t>
            </a:r>
          </a:p>
          <a:p>
            <a:r>
              <a:rPr lang="ru-RU" sz="1400" dirty="0"/>
              <a:t>Живу в густом лесу.</a:t>
            </a:r>
          </a:p>
          <a:p>
            <a:r>
              <a:rPr lang="ru-RU" sz="1400" dirty="0"/>
              <a:t>В лесу на старом дубе</a:t>
            </a:r>
          </a:p>
          <a:p>
            <a:r>
              <a:rPr lang="ru-RU" sz="1400" dirty="0"/>
              <a:t>Орешки я грызу.</a:t>
            </a:r>
          </a:p>
          <a:p>
            <a:endParaRPr lang="ru-RU" sz="1400" dirty="0"/>
          </a:p>
          <a:p>
            <a:r>
              <a:rPr lang="ru-RU" sz="1400" dirty="0" smtClean="0"/>
              <a:t>Сидит </a:t>
            </a:r>
            <a:r>
              <a:rPr lang="ru-RU" sz="1400" dirty="0"/>
              <a:t>на ветке, а не птица,</a:t>
            </a:r>
          </a:p>
          <a:p>
            <a:r>
              <a:rPr lang="ru-RU" sz="1400" dirty="0"/>
              <a:t>Есть рыжий хвост, а не лисица.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28417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Сидит </a:t>
            </a:r>
            <a:r>
              <a:rPr lang="ru-RU" sz="1400" dirty="0"/>
              <a:t>на ветке, а не птица,</a:t>
            </a:r>
          </a:p>
          <a:p>
            <a:r>
              <a:rPr lang="ru-RU" sz="1400" dirty="0"/>
              <a:t>Есть рыжий хвост, а не лисица.</a:t>
            </a:r>
          </a:p>
          <a:p>
            <a:endParaRPr lang="ru-RU" sz="1400" dirty="0"/>
          </a:p>
          <a:p>
            <a:r>
              <a:rPr lang="ru-RU" sz="1400" dirty="0" smtClean="0"/>
              <a:t>Кто </a:t>
            </a:r>
            <a:r>
              <a:rPr lang="ru-RU" sz="1400" dirty="0"/>
              <a:t>с высоких толстых сосен</a:t>
            </a:r>
          </a:p>
          <a:p>
            <a:r>
              <a:rPr lang="ru-RU" sz="1400" dirty="0"/>
              <a:t>В ребятишек шишку бросил?</a:t>
            </a:r>
          </a:p>
          <a:p>
            <a:r>
              <a:rPr lang="ru-RU" sz="1400" dirty="0"/>
              <a:t>А в кусты через пенек</a:t>
            </a:r>
          </a:p>
          <a:p>
            <a:r>
              <a:rPr lang="ru-RU" sz="1400" dirty="0"/>
              <a:t>Промелькнул, как огонек?</a:t>
            </a:r>
          </a:p>
          <a:p>
            <a:endParaRPr lang="ru-RU" sz="1400" dirty="0"/>
          </a:p>
          <a:p>
            <a:r>
              <a:rPr lang="ru-RU" sz="1400" dirty="0" smtClean="0"/>
              <a:t>Я </a:t>
            </a:r>
            <a:r>
              <a:rPr lang="ru-RU" sz="1400" dirty="0"/>
              <a:t>– веселенький зверек,</a:t>
            </a:r>
          </a:p>
          <a:p>
            <a:r>
              <a:rPr lang="ru-RU" sz="1400" dirty="0"/>
              <a:t>Прыг с ветки на дубок.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717032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Кто </a:t>
            </a:r>
            <a:r>
              <a:rPr lang="ru-RU" sz="1400" dirty="0"/>
              <a:t>по елкам ловко скачет</a:t>
            </a:r>
          </a:p>
          <a:p>
            <a:r>
              <a:rPr lang="ru-RU" sz="1400" dirty="0"/>
              <a:t>И взлетает на дубы?</a:t>
            </a:r>
          </a:p>
          <a:p>
            <a:r>
              <a:rPr lang="ru-RU" sz="1400" dirty="0"/>
              <a:t>Кто в дупле орехи прячет,</a:t>
            </a:r>
          </a:p>
          <a:p>
            <a:r>
              <a:rPr lang="ru-RU" sz="1400" dirty="0"/>
              <a:t>Сушит на зиму грибы?</a:t>
            </a:r>
          </a:p>
          <a:p>
            <a:endParaRPr lang="ru-RU" sz="1400" dirty="0"/>
          </a:p>
          <a:p>
            <a:r>
              <a:rPr lang="ru-RU" sz="1400" dirty="0" smtClean="0"/>
              <a:t>На </a:t>
            </a:r>
            <a:r>
              <a:rPr lang="ru-RU" sz="1400" dirty="0"/>
              <a:t>ветке не птичка,</a:t>
            </a:r>
          </a:p>
          <a:p>
            <a:r>
              <a:rPr lang="ru-RU" sz="1400" dirty="0"/>
              <a:t>Зверек-невеличка.</a:t>
            </a:r>
          </a:p>
          <a:p>
            <a:r>
              <a:rPr lang="ru-RU" sz="1400" dirty="0"/>
              <a:t>Мех теплый, как грелка.</a:t>
            </a:r>
          </a:p>
          <a:p>
            <a:r>
              <a:rPr lang="ru-RU" sz="1400" dirty="0"/>
              <a:t>Кто же это?</a:t>
            </a:r>
          </a:p>
        </p:txBody>
      </p:sp>
      <p:pic>
        <p:nvPicPr>
          <p:cNvPr id="4098" name="Picture 2" descr="C:\Documents and Settings\Admin\Мои документы\vot_i_osen\post_16_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50" y="3356993"/>
            <a:ext cx="4292830" cy="22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03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Мои документы\пальчик.гимн. по лексике\шаблон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743" y="0"/>
            <a:ext cx="9287497" cy="685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2869751" cy="27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2079" y="1026388"/>
            <a:ext cx="2554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Кто на своей голове лес носит?</a:t>
            </a:r>
          </a:p>
        </p:txBody>
      </p:sp>
      <p:pic>
        <p:nvPicPr>
          <p:cNvPr id="6" name="Picture 2" descr="C:\Documents and Settings\Admin\Мои документы\vot_i_osen\post_16_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6" y="5373216"/>
            <a:ext cx="4464496" cy="18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Admin\Мои документы\vot_i_osen\post_16_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316" y="3790272"/>
            <a:ext cx="4729708" cy="34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980728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Папа очень крепкий, рослый,</a:t>
            </a:r>
          </a:p>
          <a:p>
            <a:r>
              <a:rPr lang="ru-RU" sz="1400" dirty="0" smtClean="0"/>
              <a:t>И рога ветвисты.</a:t>
            </a:r>
          </a:p>
          <a:p>
            <a:r>
              <a:rPr lang="ru-RU" sz="1400" dirty="0" smtClean="0"/>
              <a:t>Сын, пока ещё не взрослый, -</a:t>
            </a:r>
          </a:p>
          <a:p>
            <a:r>
              <a:rPr lang="ru-RU" sz="1400" dirty="0" smtClean="0"/>
              <a:t>Рыжий и пятнистый.</a:t>
            </a:r>
          </a:p>
          <a:p>
            <a:r>
              <a:rPr lang="ru-RU" sz="1400" dirty="0"/>
              <a:t>О</a:t>
            </a:r>
            <a:r>
              <a:rPr lang="ru-RU" sz="1400" dirty="0" smtClean="0"/>
              <a:t>н рождается без рожек,</a:t>
            </a:r>
          </a:p>
          <a:p>
            <a:r>
              <a:rPr lang="ru-RU" sz="1400" dirty="0" smtClean="0"/>
              <a:t>В шубке пёстренькой в горошек.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2004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Мои документы\пальчик.гимн. по лексике\шаблон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720"/>
            <a:ext cx="9230205" cy="699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84" y="908720"/>
            <a:ext cx="3706348" cy="204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69269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  <a:p>
            <a:r>
              <a:rPr lang="ru-RU" sz="1400" dirty="0" smtClean="0"/>
              <a:t>Хитрая </a:t>
            </a:r>
            <a:r>
              <a:rPr lang="ru-RU" sz="1400" dirty="0"/>
              <a:t>плутовка, рыжая головка,</a:t>
            </a:r>
          </a:p>
          <a:p>
            <a:r>
              <a:rPr lang="ru-RU" sz="1400" dirty="0"/>
              <a:t>Хвост пушистый - краса,</a:t>
            </a:r>
          </a:p>
          <a:p>
            <a:r>
              <a:rPr lang="ru-RU" sz="1400" dirty="0"/>
              <a:t>Кто же это?</a:t>
            </a:r>
          </a:p>
          <a:p>
            <a:endParaRPr lang="ru-RU" sz="1400" dirty="0"/>
          </a:p>
          <a:p>
            <a:r>
              <a:rPr lang="ru-RU" sz="1400" dirty="0" smtClean="0"/>
              <a:t>Хвост </a:t>
            </a:r>
            <a:r>
              <a:rPr lang="ru-RU" sz="1400" dirty="0"/>
              <a:t>пушистый, мех золотистый,</a:t>
            </a:r>
          </a:p>
          <a:p>
            <a:r>
              <a:rPr lang="ru-RU" sz="1400" dirty="0"/>
              <a:t>В лесу живет, в деревне кур крадет.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8484" y="3933056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Сама </a:t>
            </a:r>
            <a:r>
              <a:rPr lang="ru-RU" sz="1400" dirty="0"/>
              <a:t>рыжеватая,</a:t>
            </a:r>
          </a:p>
          <a:p>
            <a:r>
              <a:rPr lang="ru-RU" sz="1400" dirty="0"/>
              <a:t>Мордочка плутоватая.</a:t>
            </a:r>
          </a:p>
          <a:p>
            <a:r>
              <a:rPr lang="ru-RU" sz="1400" dirty="0"/>
              <a:t>Ей не надо пирожка,</a:t>
            </a:r>
          </a:p>
          <a:p>
            <a:r>
              <a:rPr lang="ru-RU" sz="1400" dirty="0"/>
              <a:t>Ей бы скушать петушка!</a:t>
            </a:r>
          </a:p>
          <a:p>
            <a:endParaRPr lang="ru-RU" sz="1400" dirty="0"/>
          </a:p>
          <a:p>
            <a:r>
              <a:rPr lang="ru-RU" sz="1400" dirty="0" smtClean="0"/>
              <a:t>В </a:t>
            </a:r>
            <a:r>
              <a:rPr lang="ru-RU" sz="1400" dirty="0"/>
              <a:t>лесу обитает,</a:t>
            </a:r>
          </a:p>
          <a:p>
            <a:r>
              <a:rPr lang="ru-RU" sz="1400" dirty="0"/>
              <a:t>Дичью питается да в курятник забирается.</a:t>
            </a:r>
          </a:p>
          <a:p>
            <a:r>
              <a:rPr lang="ru-RU" sz="1400" dirty="0"/>
              <a:t>Хитрым зверем называется.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3946171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Повыше </a:t>
            </a:r>
            <a:r>
              <a:rPr lang="ru-RU" sz="1400" dirty="0"/>
              <a:t>кошки рост,</a:t>
            </a:r>
          </a:p>
          <a:p>
            <a:r>
              <a:rPr lang="ru-RU" sz="1400" dirty="0"/>
              <a:t>Живет в норе в лесу.</a:t>
            </a:r>
          </a:p>
          <a:p>
            <a:r>
              <a:rPr lang="ru-RU" sz="1400" dirty="0"/>
              <a:t>Пушистый рыжий хвост,</a:t>
            </a:r>
          </a:p>
          <a:p>
            <a:r>
              <a:rPr lang="ru-RU" sz="1400" dirty="0"/>
              <a:t>Все знаем мы…</a:t>
            </a:r>
          </a:p>
          <a:p>
            <a:endParaRPr lang="ru-RU" sz="1400" dirty="0"/>
          </a:p>
          <a:p>
            <a:r>
              <a:rPr lang="ru-RU" sz="1400" dirty="0" smtClean="0"/>
              <a:t>За </a:t>
            </a:r>
            <a:r>
              <a:rPr lang="ru-RU" sz="1400" dirty="0"/>
              <a:t>деревьями – кустами</a:t>
            </a:r>
          </a:p>
          <a:p>
            <a:r>
              <a:rPr lang="ru-RU" sz="1400" dirty="0"/>
              <a:t>Промелькнуло-пробежало,</a:t>
            </a:r>
          </a:p>
          <a:p>
            <a:r>
              <a:rPr lang="ru-RU" sz="1400" dirty="0"/>
              <a:t>Нет ни дыма, ни пожара.</a:t>
            </a:r>
          </a:p>
        </p:txBody>
      </p:sp>
      <p:pic>
        <p:nvPicPr>
          <p:cNvPr id="8" name="Picture 2" descr="C:\Documents and Settings\Admin\Мои документы\vot_i_osen\post_16_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0" y="1492916"/>
            <a:ext cx="4464496" cy="265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Admin\Мои документы\vot_i_osen\post_16_6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6974">
            <a:off x="-182085" y="-21634"/>
            <a:ext cx="1907704" cy="142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60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Мои документы\пальчик.гимн. по лексике\шаблон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491706" cy="284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1" y="1678205"/>
            <a:ext cx="2268251" cy="136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84784"/>
            <a:ext cx="4320481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845" y="4770607"/>
            <a:ext cx="43227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C:\Documents and Settings\Admin\Мои документы\vot_i_osen\post_16_7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901" y="3634071"/>
            <a:ext cx="2641476" cy="290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24055"/>
            <a:ext cx="2646363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7437"/>
            <a:ext cx="2646363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692696"/>
            <a:ext cx="30202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Зверя нужно нам бояться,</a:t>
            </a:r>
          </a:p>
          <a:p>
            <a:r>
              <a:rPr lang="ru-RU" sz="1400" dirty="0" smtClean="0"/>
              <a:t>Точно будет ведь кусаться.</a:t>
            </a:r>
          </a:p>
          <a:p>
            <a:r>
              <a:rPr lang="ru-RU" sz="1400" dirty="0" smtClean="0"/>
              <a:t>Очень быстро убегает,</a:t>
            </a:r>
          </a:p>
          <a:p>
            <a:r>
              <a:rPr lang="ru-RU" sz="1400" dirty="0" smtClean="0"/>
              <a:t>Красоту её каждый узнает.</a:t>
            </a:r>
          </a:p>
          <a:p>
            <a:r>
              <a:rPr lang="ru-RU" sz="1400" dirty="0" smtClean="0"/>
              <a:t>Серая шерстка и хитрый лишь взгляд</a:t>
            </a:r>
          </a:p>
          <a:p>
            <a:r>
              <a:rPr lang="ru-RU" sz="1400" dirty="0" smtClean="0"/>
              <a:t>Ты повстречать её будешь не рад</a:t>
            </a:r>
          </a:p>
          <a:p>
            <a:r>
              <a:rPr lang="ru-RU" sz="1400" dirty="0" smtClean="0"/>
              <a:t>Ну-ка, скорее ты называй</a:t>
            </a:r>
          </a:p>
          <a:p>
            <a:r>
              <a:rPr lang="ru-RU" sz="1400" dirty="0" smtClean="0"/>
              <a:t>И вновь загадку отгадай.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142653" y="4221634"/>
            <a:ext cx="22652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Милый зверь в лесу живёт,</a:t>
            </a:r>
          </a:p>
          <a:p>
            <a:r>
              <a:rPr lang="ru-RU" sz="1400" dirty="0" smtClean="0"/>
              <a:t>И рычит, а не поёт.</a:t>
            </a:r>
          </a:p>
          <a:p>
            <a:r>
              <a:rPr lang="ru-RU" sz="1400" dirty="0" smtClean="0"/>
              <a:t>Из кошачьих происходит,</a:t>
            </a:r>
          </a:p>
          <a:p>
            <a:r>
              <a:rPr lang="ru-RU" sz="1400" dirty="0" smtClean="0"/>
              <a:t>Страх на всех она наводит</a:t>
            </a:r>
          </a:p>
          <a:p>
            <a:r>
              <a:rPr lang="ru-RU" sz="1400" dirty="0" smtClean="0"/>
              <a:t>Грациозна и хитра,</a:t>
            </a:r>
          </a:p>
          <a:p>
            <a:r>
              <a:rPr lang="ru-RU" sz="1400" dirty="0" smtClean="0"/>
              <a:t>И опасна и умна.</a:t>
            </a:r>
          </a:p>
          <a:p>
            <a:r>
              <a:rPr lang="ru-RU" sz="1400" dirty="0" smtClean="0"/>
              <a:t>Если видишь её , брысь!</a:t>
            </a:r>
          </a:p>
          <a:p>
            <a:r>
              <a:rPr lang="ru-RU" sz="1400" dirty="0" smtClean="0"/>
              <a:t>Дети, это наша…РЫСЬ.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92734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802</Words>
  <Application>Microsoft Office PowerPoint</Application>
  <PresentationFormat>Экран (4:3)</PresentationFormat>
  <Paragraphs>191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44</cp:revision>
  <cp:lastPrinted>2013-11-19T20:26:21Z</cp:lastPrinted>
  <dcterms:created xsi:type="dcterms:W3CDTF">2013-11-10T15:26:40Z</dcterms:created>
  <dcterms:modified xsi:type="dcterms:W3CDTF">2013-11-30T18:36:56Z</dcterms:modified>
</cp:coreProperties>
</file>