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7C5"/>
    <a:srgbClr val="FFB1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765D-8707-4A0C-88E3-FCA1619ED05C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4DEA-A42F-40B2-B2B6-CED548823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День Святого Валентина</a:t>
            </a:r>
            <a:endParaRPr lang="ru-RU" sz="54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2924944"/>
            <a:ext cx="4168552" cy="1752600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8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Филаткина Светлана Витальевна</a:t>
            </a:r>
          </a:p>
          <a:p>
            <a:r>
              <a:rPr lang="ru-RU" sz="28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МДОБУ «ЦРР - д/с №5 ЛГО»</a:t>
            </a:r>
            <a:endParaRPr lang="ru-RU" sz="28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8250" cy="142875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0" y="0"/>
            <a:ext cx="1238250" cy="1428750"/>
          </a:xfrm>
          <a:prstGeom prst="rect">
            <a:avLst/>
          </a:prstGeom>
          <a:noFill/>
        </p:spPr>
      </p:pic>
      <p:pic>
        <p:nvPicPr>
          <p:cNvPr id="2055" name="Picture 7" descr="C:\Documents and Settings\Администратор\Рабочий стол\4f39f6150d0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3456383" cy="27035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915816" y="587727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Лесозаводск 2014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Переверните заготовку на другую сторону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26064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Обратная сторона представляет собой квадратик. Отогните его верхний угол вниз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340768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483768" y="2852936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ним вы видите два треугольника. Загните уголки каждого так, чтобы они немного заходили на отогнутую перед этим часть.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50912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429250"/>
            <a:ext cx="1238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2068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Подогните внешний левый уголок, затем правый.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62068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Последний штрих - внутренние уголки в центре. Отогните их в ту же сторону, то есть к себе.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72816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43808" y="350100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Переверните поделку - перед вами готовое сердечко.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0912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5750" y="5429250"/>
            <a:ext cx="1238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792088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88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Администратор\Рабочий стол\angelia-5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21088"/>
            <a:ext cx="230425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692696"/>
            <a:ext cx="4680520" cy="5215727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Согласно Золотой легенде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те далекие и тёмные времена властный и жестокий римский император Клавдий II пришёл к мысли, что одинокий мужчина, не обременённый женой и семьёй лучше будет сражаться на поле битвы во славу кесаря, и запретил мужчинам жениться, а женщинам и девушкам — выходить замуж за любимых мужчин. А святой Валентин был обычным полевым врачом и священником, который сочувствовал несчастным влюблённым и тайком от всех, под покровом ночи освящал брак любящих мужчин и женщин. Вскоре деятельность святого Валентина стала известна властям, и его посадили в темницу, приговорив к смертной казни. В заключении святой Валентин познакомился с прекрасной дочерью надзирателя — Юлией. Влюблённый священник перед смертью написал любимой девушке признание в любви — валентинку, где рассказал о своей любви, и подписал его «Твой Валентин». Прочитано оно было уже после того, как его казнили, а сама казнь произошла 14 февраля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269 года.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angela_singing_l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23762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9200034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2376264" cy="21488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15616" y="33265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Игра на день Святого Валентина «Веселые музыканты»</a:t>
            </a:r>
            <a:endParaRPr lang="ru-RU" sz="28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916832"/>
            <a:ext cx="37444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 игре участвуют 15-20 детей. В зал вносят следующие музыкальные инструменты: бубен, маракас, трещотка, шумовая коробочка и два колокольчика. Дети под музыку передают эти инструменты друг другу, не задерживая у себя в руках. Музыка через некоторое время прерывается. Те дети, у которых остались колокольчики, образуют дружную пару.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Игра на день Святого Валентина «Замри»</a:t>
            </a:r>
            <a:endParaRPr lang="ru-RU" sz="36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772815"/>
            <a:ext cx="4186808" cy="38164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игре участвуют 8-10 детей. Ведущий отворачивается от детей, громко считает до трех и говорит: «Замри!» Дети должны сделать три любых шага по направлению к ведущему и замереть. Если кто-то после слова «Замри» пошевелится, отправляется на исходную черту. Выигрывают те, кто дотронется до ведущего первым и вторым. Они станут дружной парой.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Администратор\Рабочий стол\9200034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2376264" cy="214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Игра на день Святого Валентина «Музыкальная угадайка»</a:t>
            </a:r>
            <a:endParaRPr lang="ru-RU" sz="36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700808"/>
            <a:ext cx="4618856" cy="391703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игре участвуют 10-12 детей. Детям дают в руки по колокольчику. Звучат 10-12 отрывков из известных детских песенок. После каждого прозвучавшего отрывка дети, которые узнали эту песенку, должны зазвонить в колокольчик. Кто первым это сделает и правильно назовет песенку, получает «нотку». Выигрывают два ребенка, которые набрали большое количество «ноток». Они и становятся дружной парой.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Администратор\Рабочий стол\9200034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2376264" cy="214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Игра на день Святого Валентина «Собери открытку»</a:t>
            </a:r>
            <a:endParaRPr lang="ru-RU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916832"/>
            <a:ext cx="4690864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 нужны 10 открыток, разрезанных на 4 прямоугольника. Участвуют 10 детей. Каждому в руки дается одна из частей одной открытки. Остальные части открыток вперемешку разбросаны по полу. Задача участников — найти недостающие 3 фрагмента открытки, собрать ее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Два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участника, первыми справившиеся с этим заданием, становятся победителями и образуют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дружную пару.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Администратор\Рабочий стол\9200034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2376264" cy="214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Подарок-валентинка на день Святого Валентина </a:t>
            </a:r>
            <a:endParaRPr lang="ru-RU" sz="3600" b="1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святого Валентина,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 влюблённых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— праздник, который 14 февраля отмечают многие люди по всему миру. Отмечающие этот праздник дарят любимым и дорогим людям подарки.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Подарок можно сделать своими руками.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23762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50"/>
            <a:ext cx="1238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картона вырезаем сердечко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2376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95936" y="548680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Розочки делаются очень просто. Для это вырезаем круг, складываем его кулечком, по середине скрепляем степлером.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Затем нужно вывернуть наизнанку, т. е. поднять наверх всю нижнюю половину. Розочка готова. 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708920"/>
            <a:ext cx="25530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5429250"/>
            <a:ext cx="1238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747C5"/>
                </a:solidFill>
                <a:latin typeface="Times New Roman" pitchFamily="18" charset="0"/>
                <a:cs typeface="Times New Roman" pitchFamily="18" charset="0"/>
              </a:rPr>
              <a:t>Оригами «Сердечко»</a:t>
            </a:r>
            <a:endParaRPr lang="ru-RU" sz="4000" dirty="0">
              <a:solidFill>
                <a:srgbClr val="F747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847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Подготовьте квадратный листок бумаги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16668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724128" y="16288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Согните листок пополам, по диагонали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564904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99592" y="4149081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Загните левый уголок получившегося треугольника к его вершине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414908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же самое проделайте с правым уголком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22920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22920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Documents and Settings\Администратор\Рабочий стол\3738652-46efda820743ed2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5750" y="0"/>
            <a:ext cx="1238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547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День Святого Валентина</vt:lpstr>
      <vt:lpstr>Слайд 2</vt:lpstr>
      <vt:lpstr>Слайд 3</vt:lpstr>
      <vt:lpstr>Игра на день Святого Валентина «Замри»</vt:lpstr>
      <vt:lpstr>Игра на день Святого Валентина «Музыкальная угадайка»</vt:lpstr>
      <vt:lpstr>Игра на день Святого Валентина «Собери открытку»</vt:lpstr>
      <vt:lpstr>Подарок-валентинка на день Святого Валентина </vt:lpstr>
      <vt:lpstr>Слайд 8</vt:lpstr>
      <vt:lpstr>Оригами «Сердечко»</vt:lpstr>
      <vt:lpstr>Слайд 10</vt:lpstr>
      <vt:lpstr>Слайд 11</vt:lpstr>
      <vt:lpstr>Спасибо за внимание</vt:lpstr>
    </vt:vector>
  </TitlesOfParts>
  <Company>Fresh-Team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Pasha-Hard</cp:lastModifiedBy>
  <cp:revision>18</cp:revision>
  <dcterms:created xsi:type="dcterms:W3CDTF">2006-12-31T16:17:55Z</dcterms:created>
  <dcterms:modified xsi:type="dcterms:W3CDTF">2006-12-31T19:40:02Z</dcterms:modified>
</cp:coreProperties>
</file>