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  <p:sldId id="265" r:id="rId4"/>
    <p:sldId id="266" r:id="rId5"/>
    <p:sldId id="267" r:id="rId6"/>
    <p:sldId id="269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7D7BA-0BE6-47E2-8D75-56C1C62CA8C9}" type="datetimeFigureOut">
              <a:rPr lang="ru-RU" smtClean="0"/>
              <a:pPr/>
              <a:t>12.06.2013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E98A26-F3F7-40A1-9050-D13192ECE1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7D7BA-0BE6-47E2-8D75-56C1C62CA8C9}" type="datetimeFigureOut">
              <a:rPr lang="ru-RU" smtClean="0"/>
              <a:pPr/>
              <a:t>12.06.2013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8A26-F3F7-40A1-9050-D13192ECE1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7D7BA-0BE6-47E2-8D75-56C1C62CA8C9}" type="datetimeFigureOut">
              <a:rPr lang="ru-RU" smtClean="0"/>
              <a:pPr/>
              <a:t>12.06.2013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8A26-F3F7-40A1-9050-D13192ECE1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D17D7BA-0BE6-47E2-8D75-56C1C62CA8C9}" type="datetimeFigureOut">
              <a:rPr lang="ru-RU" smtClean="0"/>
              <a:pPr/>
              <a:t>12.06.2013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92E98A26-F3F7-40A1-9050-D13192ECE1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7D7BA-0BE6-47E2-8D75-56C1C62CA8C9}" type="datetimeFigureOut">
              <a:rPr lang="ru-RU" smtClean="0"/>
              <a:pPr/>
              <a:t>12.06.2013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8A26-F3F7-40A1-9050-D13192ECE1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7D7BA-0BE6-47E2-8D75-56C1C62CA8C9}" type="datetimeFigureOut">
              <a:rPr lang="ru-RU" smtClean="0"/>
              <a:pPr/>
              <a:t>12.06.2013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8A26-F3F7-40A1-9050-D13192ECE1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8A26-F3F7-40A1-9050-D13192ECE1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7D7BA-0BE6-47E2-8D75-56C1C62CA8C9}" type="datetimeFigureOut">
              <a:rPr lang="ru-RU" smtClean="0"/>
              <a:pPr/>
              <a:t>12.06.2013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7D7BA-0BE6-47E2-8D75-56C1C62CA8C9}" type="datetimeFigureOut">
              <a:rPr lang="ru-RU" smtClean="0"/>
              <a:pPr/>
              <a:t>12.06.2013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8A26-F3F7-40A1-9050-D13192ECE1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7D7BA-0BE6-47E2-8D75-56C1C62CA8C9}" type="datetimeFigureOut">
              <a:rPr lang="ru-RU" smtClean="0"/>
              <a:pPr/>
              <a:t>12.06.2013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8A26-F3F7-40A1-9050-D13192ECE1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D17D7BA-0BE6-47E2-8D75-56C1C62CA8C9}" type="datetimeFigureOut">
              <a:rPr lang="ru-RU" smtClean="0"/>
              <a:pPr/>
              <a:t>12.06.2013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2E98A26-F3F7-40A1-9050-D13192ECE1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7D7BA-0BE6-47E2-8D75-56C1C62CA8C9}" type="datetimeFigureOut">
              <a:rPr lang="ru-RU" smtClean="0"/>
              <a:pPr/>
              <a:t>12.06.2013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E98A26-F3F7-40A1-9050-D13192ECE1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D17D7BA-0BE6-47E2-8D75-56C1C62CA8C9}" type="datetimeFigureOut">
              <a:rPr lang="ru-RU" smtClean="0"/>
              <a:pPr/>
              <a:t>12.06.2013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92E98A26-F3F7-40A1-9050-D13192ECE1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florets.ru/" TargetMode="External"/><Relationship Id="rId3" Type="http://schemas.openxmlformats.org/officeDocument/2006/relationships/hyperlink" Target="http://www.sadovcvet.r/" TargetMode="External"/><Relationship Id="rId7" Type="http://schemas.openxmlformats.org/officeDocument/2006/relationships/hyperlink" Target="http://bourgeon.ru/" TargetMode="External"/><Relationship Id="rId2" Type="http://schemas.openxmlformats.org/officeDocument/2006/relationships/hyperlink" Target="http://images.yandex.ru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luzhok.ru/" TargetMode="External"/><Relationship Id="rId5" Type="http://schemas.openxmlformats.org/officeDocument/2006/relationships/hyperlink" Target="http://kvitka.ucoz.ua/" TargetMode="External"/><Relationship Id="rId4" Type="http://schemas.openxmlformats.org/officeDocument/2006/relationships/hyperlink" Target="http://www.pro-landshaft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chemeClr val="accent1"/>
                </a:solidFill>
              </a:rPr>
              <a:t>ГЕОРГИНЫ</a:t>
            </a:r>
            <a:endParaRPr lang="ru-RU" sz="6000" dirty="0">
              <a:solidFill>
                <a:schemeClr val="accent1"/>
              </a:solidFill>
            </a:endParaRPr>
          </a:p>
        </p:txBody>
      </p:sp>
      <p:pic>
        <p:nvPicPr>
          <p:cNvPr id="5" name="Содержимое 4" descr="георгины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2287785"/>
            <a:ext cx="4059238" cy="304442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b="1" dirty="0" smtClean="0"/>
              <a:t>Георгины</a:t>
            </a:r>
            <a:r>
              <a:rPr lang="ru-RU" dirty="0" smtClean="0"/>
              <a:t> - красивые, надёжные, </a:t>
            </a:r>
            <a:r>
              <a:rPr lang="ru-RU" dirty="0" err="1" smtClean="0"/>
              <a:t>долгоцветущие</a:t>
            </a:r>
            <a:r>
              <a:rPr lang="ru-RU" dirty="0" smtClean="0"/>
              <a:t> растения с широкой гаммой окраски соцветий и разнообразием форм.</a:t>
            </a:r>
            <a:r>
              <a:rPr lang="ru-RU" b="1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rgbClr val="FFFF00"/>
                </a:solidFill>
              </a:rPr>
              <a:t>ТЮЛЬПАНЫ</a:t>
            </a:r>
            <a:endParaRPr lang="ru-RU" sz="6000" dirty="0">
              <a:solidFill>
                <a:srgbClr val="FFFF00"/>
              </a:solidFill>
            </a:endParaRPr>
          </a:p>
        </p:txBody>
      </p:sp>
      <p:pic>
        <p:nvPicPr>
          <p:cNvPr id="5" name="Содержимое 4" descr="тюльпаны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2442349"/>
            <a:ext cx="4059238" cy="273530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i="1" dirty="0" smtClean="0"/>
              <a:t>Тюльпан </a:t>
            </a:r>
            <a:r>
              <a:rPr lang="ru-RU" dirty="0" smtClean="0"/>
              <a:t>– многолетнее луковичное растение высотой до 45 сантиметров, с широкими листьями сизо-зеленого цвета. Цветки одиночные, широко открытые, бокаловидной формы, до 14 сантиметров в диаметре, ярко-красного цвета с черно-фиолетовым центром. Период цветения начинается в конце апреля.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rgbClr val="0070C0"/>
                </a:solidFill>
              </a:rPr>
              <a:t>ИРИС</a:t>
            </a:r>
            <a:endParaRPr lang="ru-RU" sz="6000" dirty="0">
              <a:solidFill>
                <a:srgbClr val="0070C0"/>
              </a:solidFill>
            </a:endParaRPr>
          </a:p>
        </p:txBody>
      </p:sp>
      <p:pic>
        <p:nvPicPr>
          <p:cNvPr id="5" name="Содержимое 4" descr="ирисы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2287785"/>
            <a:ext cx="4059238" cy="304442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Цветки ириса  одиночные или в малоцветковых соцветиях, у отдельных видов душистые, отличаются изящной формой и богатой гаммой разнообразных оттенков, от чисто-белых, желтых, </a:t>
            </a:r>
            <a:r>
              <a:rPr lang="ru-RU" dirty="0" err="1" smtClean="0"/>
              <a:t>голубых</a:t>
            </a:r>
            <a:r>
              <a:rPr lang="ru-RU" dirty="0" smtClean="0"/>
              <a:t>  до фиолетовых и почти черных. Цветок ириса крупный, состоит из шести (иногда трех) </a:t>
            </a:r>
            <a:r>
              <a:rPr lang="ru-RU" dirty="0" err="1" smtClean="0"/>
              <a:t>лепестковидных</a:t>
            </a:r>
            <a:r>
              <a:rPr lang="ru-RU" dirty="0" smtClean="0"/>
              <a:t> долей околоцветника 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rgbClr val="FFFF00"/>
                </a:solidFill>
              </a:rPr>
              <a:t>ХРИЗАНТЕМА</a:t>
            </a:r>
            <a:endParaRPr lang="ru-RU" sz="6000" dirty="0">
              <a:solidFill>
                <a:srgbClr val="FFFF00"/>
              </a:solidFill>
            </a:endParaRPr>
          </a:p>
        </p:txBody>
      </p:sp>
      <p:pic>
        <p:nvPicPr>
          <p:cNvPr id="5" name="Содержимое 4" descr="хризантемма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2287785"/>
            <a:ext cx="4059238" cy="304442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Хризантемы кустовые украшают сад вспышками ярких красок с июля до поздней осени, когда другие растения уже завершили цветение. Белые, желтые, </a:t>
            </a:r>
            <a:r>
              <a:rPr lang="ru-RU" dirty="0" err="1" smtClean="0"/>
              <a:t>розовые</a:t>
            </a:r>
            <a:r>
              <a:rPr lang="ru-RU" dirty="0" smtClean="0"/>
              <a:t> цветы с холодным горьковатым ароматом держатся на кустах хризантем до глубокой осени.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rgbClr val="7030A0"/>
                </a:solidFill>
              </a:rPr>
              <a:t>ГЛАДИОЛУСЫ</a:t>
            </a:r>
            <a:endParaRPr lang="ru-RU" sz="6000" dirty="0">
              <a:solidFill>
                <a:srgbClr val="7030A0"/>
              </a:solidFill>
            </a:endParaRPr>
          </a:p>
        </p:txBody>
      </p:sp>
      <p:pic>
        <p:nvPicPr>
          <p:cNvPr id="5" name="Содержимое 4" descr="глодиолусы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1780381"/>
            <a:ext cx="4059238" cy="405923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Гладиолус, или Шпажник - это многолетнее травянистое </a:t>
            </a:r>
            <a:r>
              <a:rPr lang="ru-RU" dirty="0" err="1" smtClean="0"/>
              <a:t>клубнелуковичное</a:t>
            </a:r>
            <a:r>
              <a:rPr lang="ru-RU" dirty="0" smtClean="0"/>
              <a:t> растение семейства </a:t>
            </a:r>
            <a:r>
              <a:rPr lang="ru-RU" dirty="0" err="1" smtClean="0"/>
              <a:t>касатиковых</a:t>
            </a:r>
            <a:r>
              <a:rPr lang="ru-RU" dirty="0" smtClean="0"/>
              <a:t> с красивыми цветами. Это один из самых популярных садовых растений и считаются одними из лучших цветов на срезку в летне-осеннее время. Название "гладиолус" произошло от лат. </a:t>
            </a:r>
            <a:r>
              <a:rPr lang="ru-RU" dirty="0" err="1" smtClean="0"/>
              <a:t>gladius</a:t>
            </a:r>
            <a:r>
              <a:rPr lang="ru-RU" dirty="0" smtClean="0"/>
              <a:t> - "меч" и связано с тем, что листья по форме напоминают взметнувшиеся в небо шпаги.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571612"/>
            <a:ext cx="8229600" cy="44291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  </a:t>
            </a:r>
            <a:br>
              <a:rPr lang="ru-RU" sz="2800" dirty="0" smtClean="0"/>
            </a:br>
            <a:r>
              <a:rPr lang="ru-RU" sz="2800" dirty="0" smtClean="0"/>
              <a:t>Используемый материал</a:t>
            </a:r>
            <a:br>
              <a:rPr lang="ru-RU" sz="2800" dirty="0" smtClean="0"/>
            </a:br>
            <a:r>
              <a:rPr lang="ru-RU" sz="2800" dirty="0" smtClean="0"/>
              <a:t>1.</a:t>
            </a:r>
            <a:r>
              <a:rPr sz="2800" smtClean="0">
                <a:hlinkClick r:id="rId2"/>
              </a:rPr>
              <a:t> http://images.yandex.ru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2.</a:t>
            </a:r>
            <a:r>
              <a:rPr sz="2800" smtClean="0"/>
              <a:t> </a:t>
            </a:r>
            <a:r>
              <a:rPr sz="2800" smtClean="0">
                <a:hlinkClick r:id="rId3"/>
              </a:rPr>
              <a:t>www.sadovcvet.r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3.</a:t>
            </a:r>
            <a:r>
              <a:rPr sz="2800" smtClean="0">
                <a:hlinkClick r:id="rId4"/>
              </a:rPr>
              <a:t> http://www.pro-landshaft.ru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4.</a:t>
            </a:r>
            <a:r>
              <a:rPr sz="2800" smtClean="0">
                <a:hlinkClick r:id="rId5"/>
              </a:rPr>
              <a:t> http://kvitka.ucoz.ua</a:t>
            </a:r>
            <a:r>
              <a:rPr lang="ru-RU" sz="2800" dirty="0" smtClean="0"/>
              <a:t>.</a:t>
            </a:r>
            <a:br>
              <a:rPr lang="ru-RU" sz="2800" dirty="0" smtClean="0"/>
            </a:br>
            <a:r>
              <a:rPr lang="ru-RU" sz="2800" dirty="0" smtClean="0"/>
              <a:t>5.</a:t>
            </a:r>
            <a:r>
              <a:rPr sz="2800" smtClean="0">
                <a:hlinkClick r:id="rId6"/>
              </a:rPr>
              <a:t> http://www.luzhok.ru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6.</a:t>
            </a:r>
            <a:r>
              <a:rPr sz="2800" smtClean="0">
                <a:hlinkClick r:id="rId4"/>
              </a:rPr>
              <a:t> http://www.pro-landshaft.ru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7.</a:t>
            </a:r>
            <a:r>
              <a:rPr sz="2400" smtClean="0">
                <a:hlinkClick r:id="rId7"/>
              </a:rPr>
              <a:t> http://bourgeon.ru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8</a:t>
            </a:r>
            <a:r>
              <a:rPr sz="2400" smtClean="0">
                <a:hlinkClick r:id="rId8"/>
              </a:rPr>
              <a:t>http://www.florets.ru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154</TotalTime>
  <Words>200</Words>
  <Application>Microsoft Office PowerPoint</Application>
  <PresentationFormat>Экран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Бумажная</vt:lpstr>
      <vt:lpstr>ГЕОРГИНЫ</vt:lpstr>
      <vt:lpstr>ТЮЛЬПАНЫ</vt:lpstr>
      <vt:lpstr>ИРИС</vt:lpstr>
      <vt:lpstr>ХРИЗАНТЕМА</vt:lpstr>
      <vt:lpstr>ГЛАДИОЛУСЫ</vt:lpstr>
      <vt:lpstr>   Используемый материал 1. http://images.yandex.ru 2. www.sadovcvet.r 3. http://www.pro-landshaft.ru 4. http://kvitka.ucoz.ua. 5. http://www.luzhok.ru 6. http://www.pro-landshaft.ru 7. http://bourgeon.ru 8http://www.florets.ru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САДОВЫЕ ЦВЕТЫ</dc:title>
  <dc:creator>Антонина</dc:creator>
  <cp:lastModifiedBy>Антонина</cp:lastModifiedBy>
  <cp:revision>17</cp:revision>
  <dcterms:created xsi:type="dcterms:W3CDTF">2013-06-12T14:10:39Z</dcterms:created>
  <dcterms:modified xsi:type="dcterms:W3CDTF">2013-06-12T16:58:25Z</dcterms:modified>
</cp:coreProperties>
</file>