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17D7BA-0BE6-47E2-8D75-56C1C62CA8C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E98A26-F3F7-40A1-9050-D13192EC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642938"/>
            <a:ext cx="8305800" cy="10001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САДОВЫЕ ЦВЕТЫ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vety0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8286808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ГИАЦИНТЫ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гиацинт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7785"/>
            <a:ext cx="4059238" cy="3044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Соцветия гиацинта располагаются на коротких цветоножках. Цветки окрашены в белый, </a:t>
            </a:r>
            <a:r>
              <a:rPr lang="ru-RU" dirty="0" err="1" smtClean="0"/>
              <a:t>розовый</a:t>
            </a:r>
            <a:r>
              <a:rPr lang="ru-RU" dirty="0" smtClean="0"/>
              <a:t>, жёлтый, оранжевый, лиловый, малиновый, красный, сиреневый, </a:t>
            </a:r>
            <a:r>
              <a:rPr lang="ru-RU" dirty="0" err="1" smtClean="0"/>
              <a:t>голубой</a:t>
            </a:r>
            <a:r>
              <a:rPr lang="ru-RU" dirty="0" smtClean="0"/>
              <a:t> и синий цвета. Распускаясь, соцветия принимают вид очень декоративных кудрявых шапочек.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РОЗЫ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роз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«Царица цветов»— так величают розу не случайно. Вряд ли найдется в растительном мире цветок столь чарующе-прекрасный, как </a:t>
            </a:r>
            <a:r>
              <a:rPr lang="ru-RU" dirty="0" err="1" smtClean="0"/>
              <a:t>розовый</a:t>
            </a:r>
            <a:r>
              <a:rPr lang="ru-RU" dirty="0" smtClean="0"/>
              <a:t> бутон — то легкий и пышный, как миниатюрное облачко, то закрученный в тугую спираль, то легкий и воздушный, как крылья мотылька. А расцветка лепестков! А их несказанный аромат! А щедрое цветение, когда кажется, что на кусте нет листьев — только цветы, одни цветы!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ФЛОКСЫ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флокс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4059238" cy="3304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Флокс однолетний – травянистое растение с тонкими, разветвленными стеблями высотой от 12 до 30 см. Листья </a:t>
            </a:r>
            <a:r>
              <a:rPr lang="ru-RU" dirty="0" err="1" smtClean="0"/>
              <a:t>овальноланцетные</a:t>
            </a:r>
            <a:r>
              <a:rPr lang="ru-RU" dirty="0" smtClean="0"/>
              <a:t>, супротивные. Цветки душистые, разнообразной чистой окраски и различных оттенков. Цветет с июня до заморозков.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ПИОНЫ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ион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6224"/>
            <a:ext cx="4059238" cy="3047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Пион это красивейшее садовое растение открытого грунта, цветущее с мая до середины июля. Пион имеет пышные яркие листья и крупные красивые цветы. Большинство сортов пионов – это многолетние травянистые растения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ЛИЛИЯ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лил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86305"/>
            <a:ext cx="4059238" cy="3247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Лилия тигровая</a:t>
            </a:r>
            <a:r>
              <a:rPr lang="ru-RU" dirty="0" smtClean="0"/>
              <a:t> — цветки крупные, пониклые, оранжево-красные с многочисленными черными крапинками, цветет в июле-августе; у основания листьев образуются воздушные луковички, луковица крупная, с сочными белыми </a:t>
            </a:r>
            <a:r>
              <a:rPr lang="ru-RU" dirty="0" err="1" smtClean="0"/>
              <a:t>чсшуями</a:t>
            </a:r>
            <a:r>
              <a:rPr lang="ru-RU" dirty="0" smtClean="0"/>
              <a:t>; высота растения 100-110 см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197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САДОВЫЕ ЦВЕТЫ</vt:lpstr>
      <vt:lpstr>ГИАЦИНТЫ</vt:lpstr>
      <vt:lpstr>РОЗЫ</vt:lpstr>
      <vt:lpstr>ФЛОКСЫ</vt:lpstr>
      <vt:lpstr>ПИОНЫ</vt:lpstr>
      <vt:lpstr>ЛИЛИЯ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САДОВЫЕ ЦВЕТЫ</dc:title>
  <dc:creator>Антонина</dc:creator>
  <cp:lastModifiedBy>Антонина</cp:lastModifiedBy>
  <cp:revision>18</cp:revision>
  <dcterms:created xsi:type="dcterms:W3CDTF">2013-06-12T14:10:39Z</dcterms:created>
  <dcterms:modified xsi:type="dcterms:W3CDTF">2013-06-12T16:56:51Z</dcterms:modified>
</cp:coreProperties>
</file>