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685FFA-B2AF-4EE6-A49D-BE206A250A3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C5B02B-6A8A-4D9C-9F09-18310BC9FC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 advClick="0" advTm="14000"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685FFA-B2AF-4EE6-A49D-BE206A250A3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C5B02B-6A8A-4D9C-9F09-18310BC9FC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4000"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685FFA-B2AF-4EE6-A49D-BE206A250A3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C5B02B-6A8A-4D9C-9F09-18310BC9FC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4000"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685FFA-B2AF-4EE6-A49D-BE206A250A3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C5B02B-6A8A-4D9C-9F09-18310BC9FC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4000"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685FFA-B2AF-4EE6-A49D-BE206A250A3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C5B02B-6A8A-4D9C-9F09-18310BC9FC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 advClick="0" advTm="14000"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685FFA-B2AF-4EE6-A49D-BE206A250A3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C5B02B-6A8A-4D9C-9F09-18310BC9FC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4000"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685FFA-B2AF-4EE6-A49D-BE206A250A3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C5B02B-6A8A-4D9C-9F09-18310BC9FC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4000"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685FFA-B2AF-4EE6-A49D-BE206A250A3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C5B02B-6A8A-4D9C-9F09-18310BC9FC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4000"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685FFA-B2AF-4EE6-A49D-BE206A250A3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C5B02B-6A8A-4D9C-9F09-18310BC9FC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 advClick="0" advTm="14000"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685FFA-B2AF-4EE6-A49D-BE206A250A3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C5B02B-6A8A-4D9C-9F09-18310BC9FC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4000"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685FFA-B2AF-4EE6-A49D-BE206A250A3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C5B02B-6A8A-4D9C-9F09-18310BC9FC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 advClick="0" advTm="14000"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F685FFA-B2AF-4EE6-A49D-BE206A250A30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2C5B02B-6A8A-4D9C-9F09-18310BC9FC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 advClick="0" advTm="14000">
    <p:zoom dir="in"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user\Desktop\&#1042;&#1077;&#1089;&#1105;&#1083;&#1072;&#1103;%20&#1090;&#1077;&#1084;&#1072;%20-%20(&#1052;&#1091;&#1079;&#1099;&#1082;&#1072;%20&#1076;&#1083;&#1103;%20&#1076;&#1077;&#1090;&#1077;&#1081;)%20-%20&#1043;&#1056;&#1059;&#1055;&#1055;&#1040;%20&#1057;&#1040;&#1051;&#1070;&#1058;%20&#1048;&#1057;&#1050;&#1059;&#1057;&#1057;&#1058;&#1042;.mp3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Государственное бюджетное образовательное учреждение г.Москвы детский сад №</a:t>
            </a:r>
            <a:r>
              <a:rPr lang="ru-RU" sz="3200" cap="small" dirty="0" smtClean="0">
                <a:effectLst/>
                <a:latin typeface="Arial" pitchFamily="34" charset="0"/>
                <a:cs typeface="Arial" pitchFamily="34" charset="0"/>
              </a:rPr>
              <a:t>1528</a:t>
            </a:r>
            <a:endParaRPr lang="ru-RU" sz="3200" cap="small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5400" b="1" dirty="0" smtClean="0"/>
              <a:t>Мастер – класс для родителей</a:t>
            </a:r>
          </a:p>
          <a:p>
            <a:r>
              <a:rPr lang="ru-RU" sz="5400" b="1" dirty="0" smtClean="0"/>
              <a:t>Развивающая игрушка-шнуровка «Гусеница»</a:t>
            </a:r>
            <a:endParaRPr lang="ru-RU" sz="5400" b="1" dirty="0"/>
          </a:p>
        </p:txBody>
      </p:sp>
      <p:pic>
        <p:nvPicPr>
          <p:cNvPr id="4" name="Весёлая тема - (Музыка для детей) - ГРУППА САЛЮТ ИСКУССТВ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screen"/>
          <a:stretch>
            <a:fillRect/>
          </a:stretch>
        </p:blipFill>
        <p:spPr>
          <a:xfrm>
            <a:off x="323528" y="33265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 advClick="0" advTm="1400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Вот что получилось.</a:t>
            </a:r>
            <a:endParaRPr lang="ru-RU" sz="2800" dirty="0"/>
          </a:p>
        </p:txBody>
      </p:sp>
      <p:pic>
        <p:nvPicPr>
          <p:cNvPr id="4" name="Содержимое 3" descr="DSC04068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1331640" y="1268760"/>
            <a:ext cx="7344816" cy="5112568"/>
          </a:xfrm>
        </p:spPr>
      </p:pic>
    </p:spTree>
  </p:cSld>
  <p:clrMapOvr>
    <a:masterClrMapping/>
  </p:clrMapOvr>
  <p:transition spd="med" advClick="0" advTm="14000">
    <p:zoom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04664"/>
            <a:ext cx="7498080" cy="5843736"/>
          </a:xfrm>
        </p:spPr>
        <p:txBody>
          <a:bodyPr>
            <a:normAutofit/>
          </a:bodyPr>
          <a:lstStyle/>
          <a:p>
            <a:pPr marL="88900" indent="-15875">
              <a:buNone/>
            </a:pPr>
            <a:r>
              <a:rPr lang="ru-RU" sz="4000" dirty="0" smtClean="0"/>
              <a:t>Использование этой игрушки поможет ребёнку освоить сенсорные эталоны, такие как форма, цвет, величина, а так же стимулировать развитие мелкой моторики рук, что положительно скажется на развитие речи ребёнка. </a:t>
            </a:r>
          </a:p>
          <a:p>
            <a:pPr>
              <a:buNone/>
            </a:pPr>
            <a:r>
              <a:rPr lang="ru-RU" sz="4000" dirty="0" smtClean="0"/>
              <a:t>Успехов Вам</a:t>
            </a:r>
            <a:r>
              <a:rPr lang="ru-RU" sz="4000" dirty="0" smtClean="0"/>
              <a:t>!</a:t>
            </a:r>
            <a:endParaRPr lang="ru-RU" sz="4000" dirty="0"/>
          </a:p>
        </p:txBody>
      </p:sp>
    </p:spTree>
  </p:cSld>
  <p:clrMapOvr>
    <a:masterClrMapping/>
  </p:clrMapOvr>
  <p:transition spd="med" advClick="0" advTm="14000"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Необходимые материалы:нарисованные на картоне геометрические фигуры и голова гусеницы, фломастеры, ножницы, дырокол,      2 шнурка, салфетки губчатые.</a:t>
            </a:r>
            <a:endParaRPr lang="ru-RU" sz="2800" dirty="0"/>
          </a:p>
        </p:txBody>
      </p:sp>
      <p:pic>
        <p:nvPicPr>
          <p:cNvPr id="4" name="Содержимое 3" descr="DSC04049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1403648" y="1700808"/>
            <a:ext cx="6768752" cy="4932548"/>
          </a:xfrm>
        </p:spPr>
      </p:pic>
    </p:spTree>
  </p:cSld>
  <p:clrMapOvr>
    <a:masterClrMapping/>
  </p:clrMapOvr>
  <p:transition spd="med" advClick="0" advTm="14000"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332656"/>
            <a:ext cx="7498080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Вырезать нарисованные шаблоны.</a:t>
            </a:r>
            <a:endParaRPr lang="ru-RU" sz="2800" dirty="0"/>
          </a:p>
        </p:txBody>
      </p:sp>
      <p:pic>
        <p:nvPicPr>
          <p:cNvPr id="1026" name="Picture 2" descr="C:\Users\user\Desktop\Новая папка (2)\DSC0405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331640" y="1340768"/>
            <a:ext cx="7416824" cy="5256584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14000"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Перенести шаблоны на губку.</a:t>
            </a:r>
            <a:endParaRPr lang="ru-RU" sz="2800" dirty="0"/>
          </a:p>
        </p:txBody>
      </p:sp>
      <p:pic>
        <p:nvPicPr>
          <p:cNvPr id="4" name="Содержимое 3" descr="DSC04055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1475656" y="1196752"/>
            <a:ext cx="7192888" cy="5328592"/>
          </a:xfrm>
        </p:spPr>
      </p:pic>
    </p:spTree>
  </p:cSld>
  <p:clrMapOvr>
    <a:masterClrMapping/>
  </p:clrMapOvr>
  <p:transition spd="med" advClick="0" advTm="14000"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Вырезаем заготовки</a:t>
            </a:r>
            <a:endParaRPr lang="ru-RU" sz="2800" dirty="0"/>
          </a:p>
        </p:txBody>
      </p:sp>
      <p:pic>
        <p:nvPicPr>
          <p:cNvPr id="4" name="Содержимое 3" descr="DSC04056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1403648" y="1340768"/>
            <a:ext cx="7200800" cy="5238582"/>
          </a:xfrm>
        </p:spPr>
      </p:pic>
    </p:spTree>
  </p:cSld>
  <p:clrMapOvr>
    <a:masterClrMapping/>
  </p:clrMapOvr>
  <p:transition spd="med" advClick="0" advTm="14000"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На заготовках сделать 2 отверстия дыроколом (расстояние между отверстиями 2см). На голове гусеницы сделать такие же отверстия.</a:t>
            </a:r>
            <a:endParaRPr lang="ru-RU" sz="2800" dirty="0"/>
          </a:p>
        </p:txBody>
      </p:sp>
      <p:pic>
        <p:nvPicPr>
          <p:cNvPr id="4" name="Содержимое 3" descr="DSC04059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1259632" y="1772816"/>
            <a:ext cx="7344816" cy="4800600"/>
          </a:xfrm>
        </p:spPr>
      </p:pic>
    </p:spTree>
  </p:cSld>
  <p:clrMapOvr>
    <a:masterClrMapping/>
  </p:clrMapOvr>
  <p:transition spd="med" advClick="0" advTm="14000"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В прорези глаз вставляем шнурки и делаем узел.</a:t>
            </a:r>
            <a:endParaRPr lang="ru-RU" sz="2800" dirty="0"/>
          </a:p>
        </p:txBody>
      </p:sp>
      <p:pic>
        <p:nvPicPr>
          <p:cNvPr id="4" name="Содержимое 3" descr="DSC04062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1259632" y="1628800"/>
            <a:ext cx="7272808" cy="4800600"/>
          </a:xfrm>
        </p:spPr>
      </p:pic>
    </p:spTree>
  </p:cSld>
  <p:clrMapOvr>
    <a:masterClrMapping/>
  </p:clrMapOvr>
  <p:transition spd="med" advClick="0" advTm="14000"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Шнуровка готова для игры.</a:t>
            </a:r>
            <a:endParaRPr lang="ru-RU" sz="2800" dirty="0"/>
          </a:p>
        </p:txBody>
      </p:sp>
      <p:pic>
        <p:nvPicPr>
          <p:cNvPr id="4" name="Содержимое 3" descr="DSC04063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1331640" y="1196752"/>
            <a:ext cx="7344816" cy="5184576"/>
          </a:xfrm>
        </p:spPr>
      </p:pic>
    </p:spTree>
  </p:cSld>
  <p:clrMapOvr>
    <a:masterClrMapping/>
  </p:clrMapOvr>
  <p:transition spd="med" advClick="0" advTm="14000"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Нанизываем заготовки на шнурки.</a:t>
            </a:r>
            <a:endParaRPr lang="ru-RU" sz="2800" dirty="0"/>
          </a:p>
        </p:txBody>
      </p:sp>
      <p:pic>
        <p:nvPicPr>
          <p:cNvPr id="4" name="Содержимое 3" descr="DSC04067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1331640" y="1268760"/>
            <a:ext cx="7272808" cy="5184576"/>
          </a:xfrm>
        </p:spPr>
      </p:pic>
    </p:spTree>
  </p:cSld>
  <p:clrMapOvr>
    <a:masterClrMapping/>
  </p:clrMapOvr>
  <p:transition spd="med" advClick="0" advTm="14000">
    <p:zoom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374</TotalTime>
  <Words>132</Words>
  <Application>Microsoft Office PowerPoint</Application>
  <PresentationFormat>Экран (4:3)</PresentationFormat>
  <Paragraphs>14</Paragraphs>
  <Slides>11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Государственное бюджетное образовательное учреждение г.Москвы детский сад №1528</vt:lpstr>
      <vt:lpstr>Необходимые материалы:нарисованные на картоне геометрические фигуры и голова гусеницы, фломастеры, ножницы, дырокол,      2 шнурка, салфетки губчатые.</vt:lpstr>
      <vt:lpstr>Вырезать нарисованные шаблоны.</vt:lpstr>
      <vt:lpstr>Перенести шаблоны на губку.</vt:lpstr>
      <vt:lpstr>Вырезаем заготовки</vt:lpstr>
      <vt:lpstr>На заготовках сделать 2 отверстия дыроколом (расстояние между отверстиями 2см). На голове гусеницы сделать такие же отверстия.</vt:lpstr>
      <vt:lpstr>В прорези глаз вставляем шнурки и делаем узел.</vt:lpstr>
      <vt:lpstr>Шнуровка готова для игры.</vt:lpstr>
      <vt:lpstr>Нанизываем заготовки на шнурки.</vt:lpstr>
      <vt:lpstr>Вот что получилось.</vt:lpstr>
      <vt:lpstr>Слайд 11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образовательное учреждение г.Москвы детский сад №1528</dc:title>
  <dc:creator>Настя</dc:creator>
  <cp:lastModifiedBy>Настя</cp:lastModifiedBy>
  <cp:revision>8</cp:revision>
  <dcterms:created xsi:type="dcterms:W3CDTF">2012-11-24T11:22:26Z</dcterms:created>
  <dcterms:modified xsi:type="dcterms:W3CDTF">2012-11-27T13:02:06Z</dcterms:modified>
</cp:coreProperties>
</file>