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2" r:id="rId3"/>
    <p:sldId id="259" r:id="rId4"/>
    <p:sldId id="260" r:id="rId5"/>
    <p:sldId id="268" r:id="rId6"/>
    <p:sldId id="261" r:id="rId7"/>
    <p:sldId id="270" r:id="rId8"/>
    <p:sldId id="269" r:id="rId9"/>
    <p:sldId id="262" r:id="rId10"/>
    <p:sldId id="271" r:id="rId11"/>
    <p:sldId id="273" r:id="rId12"/>
    <p:sldId id="263" r:id="rId13"/>
    <p:sldId id="272" r:id="rId14"/>
    <p:sldId id="264" r:id="rId15"/>
    <p:sldId id="274" r:id="rId16"/>
    <p:sldId id="265" r:id="rId17"/>
    <p:sldId id="275" r:id="rId18"/>
    <p:sldId id="266" r:id="rId19"/>
    <p:sldId id="276" r:id="rId20"/>
    <p:sldId id="277" r:id="rId21"/>
    <p:sldId id="278" r:id="rId22"/>
    <p:sldId id="279" r:id="rId23"/>
    <p:sldId id="267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747B02-70B1-4A67-8F88-2B99C1EA06BC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0F296D-6EBB-4730-AD20-761839A14DC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cut thruBlk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371600"/>
            <a:ext cx="7851775" cy="18288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7 тайных шагов к здоровью и счастью.</a:t>
            </a:r>
            <a:endParaRPr lang="ru-RU" sz="6600" dirty="0"/>
          </a:p>
        </p:txBody>
      </p:sp>
    </p:spTree>
  </p:cSld>
  <p:clrMapOvr>
    <a:masterClrMapping/>
  </p:clrMapOvr>
  <p:transition advTm="4000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3шаг:Система поддержки.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28575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Система  1 – это Система Людей.</a:t>
            </a:r>
          </a:p>
          <a:p>
            <a:r>
              <a:rPr lang="ru-RU" sz="2800" dirty="0" smtClean="0"/>
              <a:t>Система  2 – это Система Деятельности.</a:t>
            </a:r>
          </a:p>
          <a:p>
            <a:r>
              <a:rPr lang="ru-RU" sz="2800" dirty="0" smtClean="0"/>
              <a:t>Система  3 – это Система Окружения.</a:t>
            </a:r>
          </a:p>
          <a:p>
            <a:r>
              <a:rPr lang="ru-RU" sz="2800" dirty="0" smtClean="0"/>
              <a:t>Система  4 – это Система Самонаблюдения</a:t>
            </a:r>
          </a:p>
          <a:p>
            <a:r>
              <a:rPr lang="ru-RU" sz="2800" dirty="0" smtClean="0"/>
              <a:t>Система  5 – это Система Упрощения.</a:t>
            </a:r>
            <a:endParaRPr lang="ru-RU" sz="28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 Системе Людей имеется 5 элементов: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/>
          <a:lstStyle/>
          <a:p>
            <a:r>
              <a:rPr lang="ru-RU" dirty="0" smtClean="0"/>
              <a:t>1.  Признание.</a:t>
            </a:r>
          </a:p>
          <a:p>
            <a:r>
              <a:rPr lang="ru-RU" dirty="0" smtClean="0"/>
              <a:t>2.  Просьба.</a:t>
            </a:r>
          </a:p>
          <a:p>
            <a:r>
              <a:rPr lang="ru-RU" dirty="0" smtClean="0"/>
              <a:t>3.  Принятие.</a:t>
            </a:r>
          </a:p>
          <a:p>
            <a:r>
              <a:rPr lang="ru-RU" dirty="0" smtClean="0"/>
              <a:t>4.  Ответственность.</a:t>
            </a:r>
          </a:p>
          <a:p>
            <a:r>
              <a:rPr lang="ru-RU" dirty="0" smtClean="0"/>
              <a:t>5.  </a:t>
            </a:r>
            <a:r>
              <a:rPr lang="ru-RU" dirty="0" err="1" smtClean="0"/>
              <a:t>Афформация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Афформации для 3 шага: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Почему  у меня в жизни так много поддержки?</a:t>
            </a:r>
          </a:p>
          <a:p>
            <a:r>
              <a:rPr lang="ru-RU" sz="2400" dirty="0" smtClean="0"/>
              <a:t>Почему  лидеры так притягиваются ко мне?</a:t>
            </a:r>
          </a:p>
          <a:p>
            <a:r>
              <a:rPr lang="ru-RU" sz="2400" dirty="0" smtClean="0"/>
              <a:t>Почему  я использую свою энергию так эффективно? </a:t>
            </a:r>
          </a:p>
          <a:p>
            <a:r>
              <a:rPr lang="ru-RU" sz="2400" dirty="0" smtClean="0"/>
              <a:t>Почему  я принимаю ответственность за выполнение того что наполняет мой резервуар?</a:t>
            </a:r>
          </a:p>
          <a:p>
            <a:r>
              <a:rPr lang="ru-RU" sz="2400" dirty="0" smtClean="0"/>
              <a:t>Почему  я люблю выбрасывать вещи, которые больше не подходят тому Кем Я Являюсь На Самом Деле?</a:t>
            </a:r>
          </a:p>
          <a:p>
            <a:r>
              <a:rPr lang="ru-RU" sz="2400" dirty="0" smtClean="0"/>
              <a:t>Почему  мне нравится сохранять свое Внешнее Окружение в чистоте?</a:t>
            </a:r>
          </a:p>
          <a:p>
            <a:r>
              <a:rPr lang="ru-RU" sz="2400" dirty="0" smtClean="0"/>
              <a:t>Почему  я люблю сохранять свое Внутреннее Окружение в порядке?</a:t>
            </a:r>
          </a:p>
          <a:p>
            <a:r>
              <a:rPr lang="ru-RU" sz="2400" dirty="0" smtClean="0"/>
              <a:t>Почему  я прислушиваюсь к интуиции, когда принимаю важные решения?</a:t>
            </a:r>
          </a:p>
          <a:p>
            <a:r>
              <a:rPr lang="ru-RU" sz="2400" dirty="0" smtClean="0"/>
              <a:t>Почему я принимаю ответственность за упрощения в моей жизни?</a:t>
            </a:r>
          </a:p>
          <a:p>
            <a:r>
              <a:rPr lang="ru-RU" sz="2400" dirty="0" smtClean="0"/>
              <a:t>Почему  я получаю удовольствие от упрощения моей жизни и рационализации бизнеса?</a:t>
            </a:r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4шаг: Территория без цели и </a:t>
            </a:r>
            <a:br>
              <a:rPr lang="ru-RU" sz="3600" dirty="0" smtClean="0"/>
            </a:br>
            <a:r>
              <a:rPr lang="ru-RU" sz="3600" dirty="0" smtClean="0"/>
              <a:t>операция по замене цели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/>
          <a:lstStyle/>
          <a:p>
            <a:r>
              <a:rPr lang="ru-RU" dirty="0" smtClean="0"/>
              <a:t>Вы не должны чувствовать вину, входя на Территории Без Цели. Но не переусердствуйте! Устраивайте себе перерыв на 10-15 минут каждые 90 минут. Научные исследования показали, что человеческий организм функционирует наилучшим образом, если делать перерывы каждые 90 минут.</a:t>
            </a:r>
          </a:p>
          <a:p>
            <a:r>
              <a:rPr lang="ru-RU" dirty="0" smtClean="0"/>
              <a:t>Операция По Замене Цели означает задание вопроса: «Являются ли мои цели на самом деле моими?»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Афформации для 4 шага: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4572032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 smtClean="0"/>
              <a:t>Почему  я люблю использовать Территории Без Цели?</a:t>
            </a:r>
          </a:p>
          <a:p>
            <a:r>
              <a:rPr lang="ru-RU" sz="2800" dirty="0" smtClean="0"/>
              <a:t>Почему  я имею право отключиться?</a:t>
            </a:r>
          </a:p>
          <a:p>
            <a:r>
              <a:rPr lang="ru-RU" sz="2800" dirty="0" smtClean="0"/>
              <a:t>Почему  я имею право расслабляться и обновляться каждый день? </a:t>
            </a:r>
          </a:p>
          <a:p>
            <a:r>
              <a:rPr lang="ru-RU" sz="2800" dirty="0" smtClean="0"/>
              <a:t>Почему  я принимаю на себя ответственность за восстановление своей энергии?</a:t>
            </a:r>
          </a:p>
          <a:p>
            <a:r>
              <a:rPr lang="ru-RU" sz="2800" dirty="0" smtClean="0"/>
              <a:t>Почему  я получаю поддержку при восстановлении энергии?</a:t>
            </a:r>
          </a:p>
          <a:p>
            <a:r>
              <a:rPr lang="ru-RU" sz="2800" dirty="0" smtClean="0"/>
              <a:t>Почему  я люблю стремиться к тому, чего на самом деле хочу  ?</a:t>
            </a:r>
          </a:p>
          <a:p>
            <a:r>
              <a:rPr lang="ru-RU" sz="2800" dirty="0" smtClean="0"/>
              <a:t>Почему  я имею право быть тем, Кем Я Являюсь На Самом Деле?</a:t>
            </a:r>
          </a:p>
          <a:p>
            <a:r>
              <a:rPr lang="ru-RU" sz="2800" dirty="0" smtClean="0"/>
              <a:t>Почему  я мне можно делать и иметь то, что я хочу в жизни?</a:t>
            </a:r>
          </a:p>
          <a:p>
            <a:r>
              <a:rPr lang="ru-RU" sz="2800" dirty="0" smtClean="0"/>
              <a:t>Почему я принимаю полную ответственность за осуществление каждой моей мечты?</a:t>
            </a:r>
          </a:p>
          <a:p>
            <a:r>
              <a:rPr lang="ru-RU" sz="2800" dirty="0" smtClean="0"/>
              <a:t>Почему  мне можно быть тем, Кем Я Являюсь На Самом Деле?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5шаг: Кого вы пытаетесь защитить,</a:t>
            </a:r>
            <a:br>
              <a:rPr lang="ru-RU" sz="3600" dirty="0" smtClean="0"/>
            </a:br>
            <a:r>
              <a:rPr lang="ru-RU" sz="3600" dirty="0" smtClean="0"/>
              <a:t>наказать и порадовать?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4000" dirty="0" smtClean="0"/>
              <a:t>Многие неосознанно сдерживают себя, не достигая успеха, потому что они пытаются защитить, наказать или угодить кому-то другому.</a:t>
            </a:r>
            <a:endParaRPr lang="ru-RU" sz="40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Афформации для 5 шага: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Почему  я прекратил защищать других от моего успеха?</a:t>
            </a:r>
          </a:p>
          <a:p>
            <a:r>
              <a:rPr lang="ru-RU" sz="2400" dirty="0" smtClean="0"/>
              <a:t>Почему  я прекратил наказывать других, не достигая успеха?</a:t>
            </a:r>
          </a:p>
          <a:p>
            <a:r>
              <a:rPr lang="ru-RU" sz="2400" dirty="0" smtClean="0"/>
              <a:t>Почему  я прекратил пытаться угодить людям, не достигая успеха ? </a:t>
            </a:r>
          </a:p>
          <a:p>
            <a:r>
              <a:rPr lang="ru-RU" sz="2400" dirty="0" smtClean="0"/>
              <a:t>Почему  я прекратил пытаться угодить людям, сдерживая себя?</a:t>
            </a:r>
          </a:p>
          <a:p>
            <a:r>
              <a:rPr lang="ru-RU" sz="2400" dirty="0" smtClean="0"/>
              <a:t>Почему  мне быть тем, кем я хочу, делать и иметь на Земле именно то что я хочу?</a:t>
            </a:r>
          </a:p>
          <a:p>
            <a:r>
              <a:rPr lang="ru-RU" sz="2400" dirty="0" smtClean="0"/>
              <a:t>Почему  я так счастлив?</a:t>
            </a:r>
          </a:p>
          <a:p>
            <a:r>
              <a:rPr lang="ru-RU" sz="2400" dirty="0" smtClean="0"/>
              <a:t>Почему  я больше не боюсь быть по-настоящему счастливым и по-настоящему богатым?</a:t>
            </a:r>
          </a:p>
          <a:p>
            <a:r>
              <a:rPr lang="ru-RU" sz="2400" dirty="0" smtClean="0"/>
              <a:t>Почему  я разрешаю себе быть настолько успешным, насколько на самом деле хочу?</a:t>
            </a:r>
          </a:p>
          <a:p>
            <a:r>
              <a:rPr lang="ru-RU" sz="2400" dirty="0" smtClean="0"/>
              <a:t>Почему я люблю быть по-настоящему успешным человеком, которым всегда хотел быть?</a:t>
            </a:r>
          </a:p>
          <a:p>
            <a:r>
              <a:rPr lang="ru-RU" sz="2400" dirty="0" smtClean="0"/>
              <a:t>Почему  я достаточно хорош именно такой какой есть?</a:t>
            </a:r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6шаг: Научитесь говорить «нет».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500462"/>
          </a:xfrm>
        </p:spPr>
        <p:txBody>
          <a:bodyPr/>
          <a:lstStyle/>
          <a:p>
            <a:r>
              <a:rPr lang="ru-RU" sz="2800" dirty="0" smtClean="0"/>
              <a:t>Научитесь говорить «нет» на личностном уровне.</a:t>
            </a:r>
          </a:p>
          <a:p>
            <a:r>
              <a:rPr lang="ru-RU" sz="2800" dirty="0" smtClean="0"/>
              <a:t>Научитесь говорить «нет» на межличностном уровне.</a:t>
            </a:r>
          </a:p>
          <a:p>
            <a:r>
              <a:rPr lang="ru-RU" sz="2800" dirty="0" smtClean="0"/>
              <a:t>Научитесь говорить «нет» на глобальном уровне.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Афформации для 6 шага: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58204" cy="571504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Почему  мне легко сказать «нет», когда я хочу сказать «нет»?</a:t>
            </a:r>
          </a:p>
          <a:p>
            <a:r>
              <a:rPr lang="ru-RU" sz="2800" dirty="0" smtClean="0"/>
              <a:t>Почему  мне нравится говорить «нет» с улыбкой?</a:t>
            </a:r>
          </a:p>
          <a:p>
            <a:r>
              <a:rPr lang="ru-RU" sz="2800" dirty="0" smtClean="0"/>
              <a:t>Почему  я получаю удовольствие от совместных действий ? </a:t>
            </a:r>
          </a:p>
          <a:p>
            <a:r>
              <a:rPr lang="ru-RU" sz="2800" dirty="0" smtClean="0"/>
              <a:t>Почему  мне нравится находить лучшие решения как для себя, так и для других?</a:t>
            </a:r>
          </a:p>
          <a:p>
            <a:r>
              <a:rPr lang="ru-RU" sz="2800" dirty="0" smtClean="0"/>
              <a:t>Почему  люди смотрят на меня, как на лидера?</a:t>
            </a:r>
          </a:p>
          <a:p>
            <a:r>
              <a:rPr lang="ru-RU" sz="2800" dirty="0" smtClean="0"/>
              <a:t>Почему  мне нравится быть самим собой?</a:t>
            </a:r>
          </a:p>
          <a:p>
            <a:r>
              <a:rPr lang="ru-RU" sz="2800" dirty="0" smtClean="0"/>
              <a:t>Почему  у меня есть все, что мне надо?</a:t>
            </a:r>
          </a:p>
          <a:p>
            <a:r>
              <a:rPr lang="ru-RU" sz="2800" dirty="0" smtClean="0"/>
              <a:t>Почему  у меня есть даже больше, чем надо для того,  чтобы быть тем, кем хочу?</a:t>
            </a:r>
          </a:p>
          <a:p>
            <a:r>
              <a:rPr lang="ru-RU" sz="2800" dirty="0" smtClean="0"/>
              <a:t>Почему я так уверен в себе?</a:t>
            </a:r>
          </a:p>
          <a:p>
            <a:r>
              <a:rPr lang="ru-RU" sz="2800" dirty="0" smtClean="0"/>
              <a:t>Почему  мне всего хватает?</a:t>
            </a:r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7шаг: Найдите свою причину.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Есть три составляющих при поиске этой причины.</a:t>
            </a:r>
          </a:p>
          <a:p>
            <a:pPr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Определение своей Ключевой компетенции.</a:t>
            </a:r>
          </a:p>
          <a:p>
            <a:pPr marL="514350" indent="-514350">
              <a:buAutoNum type="arabicPeriod"/>
            </a:pPr>
            <a:r>
              <a:rPr lang="ru-RU" dirty="0" smtClean="0"/>
              <a:t>Определение своих Способов выражения.</a:t>
            </a:r>
          </a:p>
          <a:p>
            <a:pPr marL="514350" indent="-514350">
              <a:buAutoNum type="arabicPeriod"/>
            </a:pPr>
            <a:r>
              <a:rPr lang="ru-RU" dirty="0" smtClean="0"/>
              <a:t>Духовное  освобождение.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Сознание и подсознание.</a:t>
            </a:r>
          </a:p>
        </p:txBody>
      </p:sp>
      <p:pic>
        <p:nvPicPr>
          <p:cNvPr id="4" name="Picture 6" descr="айсберг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44550" y="2000240"/>
            <a:ext cx="3263900" cy="4429156"/>
          </a:xfrm>
          <a:noFill/>
        </p:spPr>
      </p:pic>
      <p:sp>
        <p:nvSpPr>
          <p:cNvPr id="13316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Почему опасны айсберги?</a:t>
            </a:r>
          </a:p>
          <a:p>
            <a:pPr eaLnBrk="1" hangingPunct="1">
              <a:buFontTx/>
              <a:buNone/>
            </a:pPr>
            <a:r>
              <a:rPr lang="ru-RU" smtClean="0"/>
              <a:t>Потому что большая часть айсберга находится под водой т.к плотности воды и льда равны.</a:t>
            </a:r>
          </a:p>
        </p:txBody>
      </p:sp>
    </p:spTree>
  </p:cSld>
  <p:clrMapOvr>
    <a:masterClrMapping/>
  </p:clrMapOvr>
  <p:transition advTm="3000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Определите свою Ключевую компетенцию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357586"/>
          </a:xfrm>
        </p:spPr>
        <p:txBody>
          <a:bodyPr/>
          <a:lstStyle/>
          <a:p>
            <a:r>
              <a:rPr lang="ru-RU" dirty="0" smtClean="0"/>
              <a:t>Ключевая компетенция. Часть 1: «Опишите свои сильные стороны».</a:t>
            </a:r>
          </a:p>
          <a:p>
            <a:r>
              <a:rPr lang="ru-RU" dirty="0" smtClean="0"/>
              <a:t>Ключевая компетенция. Часть 2: «Запишите свои навыки».</a:t>
            </a:r>
          </a:p>
          <a:p>
            <a:r>
              <a:rPr lang="ru-RU" dirty="0" smtClean="0"/>
              <a:t>Ключевая компетенция. Часть 3: «Определите ваши желания».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Определите свои Способы Выражения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2928958"/>
          </a:xfrm>
        </p:spPr>
        <p:txBody>
          <a:bodyPr/>
          <a:lstStyle/>
          <a:p>
            <a:r>
              <a:rPr lang="ru-RU" dirty="0" smtClean="0"/>
              <a:t>Способы Выражения. Часть 1: «Узнайте, кто вы на самом деле».</a:t>
            </a:r>
          </a:p>
          <a:p>
            <a:r>
              <a:rPr lang="ru-RU" dirty="0" smtClean="0"/>
              <a:t>Способы Выражения. Часть 2: «Изучите свои роли»</a:t>
            </a:r>
          </a:p>
          <a:p>
            <a:r>
              <a:rPr lang="ru-RU" dirty="0" smtClean="0"/>
              <a:t>Способы Выражения. Часть 3: «Решайтесь продолжить начатое»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3 этапа духовного  освобождения.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2643206"/>
          </a:xfrm>
        </p:spPr>
        <p:txBody>
          <a:bodyPr/>
          <a:lstStyle/>
          <a:p>
            <a:r>
              <a:rPr lang="ru-RU" dirty="0" smtClean="0"/>
              <a:t>Этап 1. Простите свое прошлое.</a:t>
            </a:r>
          </a:p>
          <a:p>
            <a:r>
              <a:rPr lang="ru-RU" dirty="0" smtClean="0"/>
              <a:t>Этап 2. Цените свое настоящее.</a:t>
            </a:r>
          </a:p>
          <a:p>
            <a:r>
              <a:rPr lang="ru-RU" dirty="0" smtClean="0"/>
              <a:t>Этап 3. Вступите в самое лучшее для вас будущее.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Афформации для 7 шага: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Почему  я нашел свою причину?</a:t>
            </a:r>
          </a:p>
          <a:p>
            <a:r>
              <a:rPr lang="ru-RU" sz="2400" dirty="0" smtClean="0"/>
              <a:t>Почему  я живу ради цели?</a:t>
            </a:r>
          </a:p>
          <a:p>
            <a:r>
              <a:rPr lang="ru-RU" sz="2400" dirty="0" smtClean="0"/>
              <a:t>Почему  я знаю, зачем я нуждаюсь здесь, на планете Земля? </a:t>
            </a:r>
          </a:p>
          <a:p>
            <a:r>
              <a:rPr lang="ru-RU" sz="2400" dirty="0" smtClean="0"/>
              <a:t>Почему  я окончательно нашел то, что хочу делать?</a:t>
            </a:r>
          </a:p>
          <a:p>
            <a:r>
              <a:rPr lang="ru-RU" sz="2400" dirty="0" smtClean="0"/>
              <a:t>Почему  мне легко концентрироваться на том, чего я действительно хочу  ?</a:t>
            </a:r>
          </a:p>
          <a:p>
            <a:r>
              <a:rPr lang="ru-RU" sz="2400" dirty="0" smtClean="0"/>
              <a:t>Почему  я следую верному курсу и иду к цели?</a:t>
            </a:r>
          </a:p>
          <a:p>
            <a:r>
              <a:rPr lang="ru-RU" sz="2400" dirty="0" smtClean="0"/>
              <a:t>Почему  я никогда, никогда и не сдамся?</a:t>
            </a:r>
          </a:p>
          <a:p>
            <a:r>
              <a:rPr lang="ru-RU" sz="2400" dirty="0" smtClean="0"/>
              <a:t>Почему  я все происходит в соответствии с планом?</a:t>
            </a:r>
          </a:p>
          <a:p>
            <a:r>
              <a:rPr lang="ru-RU" sz="2400" dirty="0" smtClean="0"/>
              <a:t>Почему Всевышнее чрезмерно благосклонен ко мне сегодня?</a:t>
            </a:r>
          </a:p>
          <a:p>
            <a:r>
              <a:rPr lang="ru-RU" sz="2400" dirty="0" smtClean="0"/>
              <a:t>Почему  я в корне непреклонен?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5"/>
          <p:cNvSpPr>
            <a:spLocks noChangeArrowheads="1" noChangeShapeType="1" noTextEdit="1"/>
          </p:cNvSpPr>
          <p:nvPr/>
        </p:nvSpPr>
        <p:spPr bwMode="auto">
          <a:xfrm>
            <a:off x="609600" y="533400"/>
            <a:ext cx="7924800" cy="3124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Arial"/>
                <a:cs typeface="Arial"/>
              </a:rPr>
              <a:t>"ПОКА ЖИВЕШЬ ОБУЧАЙСЯ,</a:t>
            </a:r>
          </a:p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Arial"/>
                <a:cs typeface="Arial"/>
              </a:rPr>
              <a:t>НЕ ЖДИ КОГДА</a:t>
            </a:r>
          </a:p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Arial"/>
                <a:cs typeface="Arial"/>
              </a:rPr>
              <a:t>СТАРОСТЬ</a:t>
            </a:r>
          </a:p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Arial"/>
                <a:cs typeface="Arial"/>
              </a:rPr>
              <a:t> ПРИНЕСЕТ ТЕБЕ МУДРОСТЬ"</a:t>
            </a:r>
          </a:p>
        </p:txBody>
      </p:sp>
      <p:pic>
        <p:nvPicPr>
          <p:cNvPr id="38915" name="Рисунок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3276600"/>
            <a:ext cx="35052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Рисунок 3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3352800"/>
            <a:ext cx="3505200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Рисунок 4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276600"/>
            <a:ext cx="350520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Рисунок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3429000"/>
            <a:ext cx="35052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>
                <a:solidFill>
                  <a:srgbClr val="FF0000"/>
                </a:solidFill>
              </a:rPr>
              <a:t>Благодарим за внимание!</a:t>
            </a:r>
          </a:p>
        </p:txBody>
      </p:sp>
      <p:pic>
        <p:nvPicPr>
          <p:cNvPr id="26626" name="Picture 2" descr="http://www.arh.ru/~vneumoin/tsvet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2143125"/>
            <a:ext cx="4929187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Asan'\My Pictures\Рисунки\xplace14_12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57158" y="857232"/>
            <a:ext cx="8358246" cy="5786478"/>
          </a:xfrm>
          <a:prstGeom prst="rect">
            <a:avLst/>
          </a:prstGeom>
          <a:noFill/>
        </p:spPr>
      </p:pic>
    </p:spTree>
  </p:cSld>
  <p:clrMapOvr>
    <a:masterClrMapping/>
  </p:clrMapOvr>
  <p:transition advTm="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             Тайных 7 шагов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7 Найди свою причину</a:t>
            </a:r>
          </a:p>
          <a:p>
            <a:r>
              <a:rPr lang="ru-RU" dirty="0" smtClean="0"/>
              <a:t>6 Научись говорить «нет»</a:t>
            </a:r>
          </a:p>
          <a:p>
            <a:r>
              <a:rPr lang="ru-RU" dirty="0" smtClean="0"/>
              <a:t>5 Кого вы пытаетесь Защитить?</a:t>
            </a:r>
          </a:p>
          <a:p>
            <a:r>
              <a:rPr lang="ru-RU" dirty="0" smtClean="0"/>
              <a:t>4 Территории без цели и операции по замене цели</a:t>
            </a:r>
          </a:p>
          <a:p>
            <a:r>
              <a:rPr lang="ru-RU" dirty="0" smtClean="0"/>
              <a:t>3 Системы поддержки</a:t>
            </a:r>
          </a:p>
          <a:p>
            <a:r>
              <a:rPr lang="ru-RU" dirty="0" smtClean="0"/>
              <a:t>2 Любящие Зеркала и Безопасные Гавани</a:t>
            </a:r>
          </a:p>
          <a:p>
            <a:r>
              <a:rPr lang="ru-RU" dirty="0" smtClean="0"/>
              <a:t>1  Афформации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4 шага по созданию афформаций </a:t>
            </a:r>
            <a:br>
              <a:rPr lang="ru-RU" sz="4000" dirty="0" smtClean="0"/>
            </a:br>
            <a:r>
              <a:rPr lang="ru-RU" sz="4000" dirty="0" smtClean="0"/>
              <a:t>которые могут изменить нашу жизнь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143404"/>
          </a:xfrm>
        </p:spPr>
        <p:txBody>
          <a:bodyPr>
            <a:noAutofit/>
          </a:bodyPr>
          <a:lstStyle/>
          <a:p>
            <a:r>
              <a:rPr lang="ru-RU" sz="3200" dirty="0" smtClean="0"/>
              <a:t>Шаг 1: Спросите у себя, чего вы хотите.</a:t>
            </a:r>
          </a:p>
          <a:p>
            <a:r>
              <a:rPr lang="ru-RU" sz="3200" dirty="0" smtClean="0"/>
              <a:t>Шаг 2: Сформируйте  вопрос, предполагающий, что то, что вы хотите, уже сбылось.</a:t>
            </a:r>
          </a:p>
          <a:p>
            <a:r>
              <a:rPr lang="ru-RU" sz="3200" dirty="0" smtClean="0"/>
              <a:t>Шаг 3: Погрузитесь в вопрос.</a:t>
            </a:r>
          </a:p>
          <a:p>
            <a:r>
              <a:rPr lang="ru-RU" sz="3200" dirty="0" smtClean="0"/>
              <a:t>Шаг 4: Действуйте на основании новых представлений о собственной жизни</a:t>
            </a:r>
            <a:endParaRPr lang="ru-RU" sz="32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ru-RU" dirty="0" smtClean="0"/>
              <a:t>Афформации для 1 шага: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360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Почему я настолько богат?</a:t>
            </a:r>
          </a:p>
          <a:p>
            <a:r>
              <a:rPr lang="ru-RU" sz="2400" dirty="0" smtClean="0"/>
              <a:t>Почему я так счастлив?</a:t>
            </a:r>
          </a:p>
          <a:p>
            <a:r>
              <a:rPr lang="ru-RU" sz="2400" dirty="0" smtClean="0"/>
              <a:t>Почему  у меня всего достаточно?</a:t>
            </a:r>
          </a:p>
          <a:p>
            <a:r>
              <a:rPr lang="ru-RU" sz="2400" dirty="0" smtClean="0"/>
              <a:t>Почему  я достаточно хорош?</a:t>
            </a:r>
          </a:p>
          <a:p>
            <a:r>
              <a:rPr lang="ru-RU" sz="2400" dirty="0" smtClean="0"/>
              <a:t>Почему  у меня есть то, что нужно для успеха?</a:t>
            </a:r>
          </a:p>
          <a:p>
            <a:r>
              <a:rPr lang="ru-RU" sz="2400" dirty="0" smtClean="0"/>
              <a:t>Почему  у меня достаточно смелости, чтобы делать то что я люблю?</a:t>
            </a:r>
          </a:p>
          <a:p>
            <a:r>
              <a:rPr lang="ru-RU" sz="2400" dirty="0" smtClean="0"/>
              <a:t>Почему  возможности теперь так легко ко мне приходят?</a:t>
            </a:r>
          </a:p>
          <a:p>
            <a:r>
              <a:rPr lang="ru-RU" sz="2400" dirty="0" smtClean="0"/>
              <a:t>Почему я пользуюсь таким большим успехом?</a:t>
            </a:r>
          </a:p>
          <a:p>
            <a:r>
              <a:rPr lang="ru-RU" sz="2400" dirty="0" smtClean="0"/>
              <a:t>Почему я в моем бизнесе больше денег, чем это необходимо?</a:t>
            </a:r>
          </a:p>
          <a:p>
            <a:r>
              <a:rPr lang="ru-RU" sz="2400" dirty="0" smtClean="0"/>
              <a:t>Почему наличие у меня того, что я хочу, помогает другим получит то, что они хотят?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2 шаг: Любящие Зеркала</a:t>
            </a:r>
            <a:br>
              <a:rPr lang="ru-RU" sz="3600" dirty="0" smtClean="0"/>
            </a:br>
            <a:r>
              <a:rPr lang="ru-RU" sz="3600" dirty="0" smtClean="0"/>
              <a:t>и Безопасные Гавани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Любящие Зеркала- это люди, которые дают вам безусловную поддержку в личной жизни.</a:t>
            </a:r>
          </a:p>
          <a:p>
            <a:pPr>
              <a:buNone/>
            </a:pPr>
            <a:r>
              <a:rPr lang="ru-RU" sz="4000" dirty="0" smtClean="0"/>
              <a:t>Безопасные Гавани – это люди, которые поддерживают  вас в профессиональной жизни .</a:t>
            </a:r>
            <a:endParaRPr lang="ru-RU" sz="40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Вера в себя- это последняя, а не первая</a:t>
            </a:r>
            <a:br>
              <a:rPr lang="ru-RU" sz="3600" dirty="0" smtClean="0"/>
            </a:br>
            <a:r>
              <a:rPr lang="ru-RU" sz="3600" dirty="0" smtClean="0"/>
              <a:t>стадия в  эволюции Успеха.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Первая стадия – это кто-то верит  в вас.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sz="2800" dirty="0" smtClean="0"/>
              <a:t>Вторая стадия – это ваша вера в кого-то другого.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sz="2800" dirty="0" smtClean="0"/>
              <a:t>Третья стадия – это ваша вера в себя.</a:t>
            </a:r>
            <a:endParaRPr lang="ru-RU" sz="28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Афформации для 2 шага: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 smtClean="0"/>
              <a:t>Почему  в моей жизни так много Любящих Зеркал?</a:t>
            </a:r>
          </a:p>
          <a:p>
            <a:r>
              <a:rPr lang="ru-RU" sz="2800" dirty="0" smtClean="0"/>
              <a:t>Почему  в моем бизнесе так много Безопасных Гаваней?</a:t>
            </a:r>
          </a:p>
          <a:p>
            <a:r>
              <a:rPr lang="ru-RU" sz="2800" dirty="0" smtClean="0"/>
              <a:t>Почему  я являюсь Любящим Зеркалом и Безопасной Гаванью для людей в моей жизни? </a:t>
            </a:r>
          </a:p>
          <a:p>
            <a:r>
              <a:rPr lang="ru-RU" sz="2800" dirty="0" smtClean="0"/>
              <a:t>Почему  я принимаю ответственность за получение поддержки в которой нуждаюсь для достижения успеха?</a:t>
            </a:r>
          </a:p>
          <a:p>
            <a:r>
              <a:rPr lang="ru-RU" sz="2800" dirty="0" smtClean="0"/>
              <a:t>Почему  у меня есть смелость попросить о поддержке в которой я нуждаюсь? </a:t>
            </a:r>
          </a:p>
          <a:p>
            <a:r>
              <a:rPr lang="ru-RU" sz="2800" dirty="0" smtClean="0"/>
              <a:t>Почему  я всегда в правильном месте в правильное время и с правильными людьми?</a:t>
            </a:r>
          </a:p>
          <a:p>
            <a:r>
              <a:rPr lang="ru-RU" sz="2800" dirty="0" smtClean="0"/>
              <a:t>Почему  я получаю и даю поддержку в одинаковом объеме?</a:t>
            </a:r>
          </a:p>
          <a:p>
            <a:r>
              <a:rPr lang="ru-RU" sz="2800" dirty="0" smtClean="0"/>
              <a:t>Почему  так много людей поддерживают меня?</a:t>
            </a:r>
          </a:p>
          <a:p>
            <a:r>
              <a:rPr lang="ru-RU" sz="2800" dirty="0" smtClean="0"/>
              <a:t>Почему я привлекаю так много лидеров к своему бизнесу?</a:t>
            </a:r>
          </a:p>
          <a:p>
            <a:r>
              <a:rPr lang="ru-RU" sz="2800" dirty="0" smtClean="0"/>
              <a:t>Почему  у меня есть право быть тем, Кто Я Есть На Самом Деле?</a:t>
            </a:r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621</TotalTime>
  <Words>1285</Words>
  <Application>Microsoft Office PowerPoint</Application>
  <PresentationFormat>Экран (4:3)</PresentationFormat>
  <Paragraphs>148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7 тайных шагов к здоровью и счастью.</vt:lpstr>
      <vt:lpstr>Сознание и подсознание.</vt:lpstr>
      <vt:lpstr>Слайд 3</vt:lpstr>
      <vt:lpstr>             Тайных 7 шагов</vt:lpstr>
      <vt:lpstr>4 шага по созданию афформаций  которые могут изменить нашу жизнь</vt:lpstr>
      <vt:lpstr>Афформации для 1 шага:</vt:lpstr>
      <vt:lpstr>2 шаг: Любящие Зеркала и Безопасные Гавани</vt:lpstr>
      <vt:lpstr>Вера в себя- это последняя, а не первая стадия в  эволюции Успеха.</vt:lpstr>
      <vt:lpstr>Афформации для 2 шага:</vt:lpstr>
      <vt:lpstr> 3шаг:Система поддержки.</vt:lpstr>
      <vt:lpstr>В Системе Людей имеется 5 элементов:</vt:lpstr>
      <vt:lpstr>Афформации для 3 шага:</vt:lpstr>
      <vt:lpstr>4шаг: Территория без цели и  операция по замене цели</vt:lpstr>
      <vt:lpstr>Афформации для 4 шага:</vt:lpstr>
      <vt:lpstr>5шаг: Кого вы пытаетесь защитить, наказать и порадовать?</vt:lpstr>
      <vt:lpstr>Афформации для 5 шага:</vt:lpstr>
      <vt:lpstr>6шаг: Научитесь говорить «нет».</vt:lpstr>
      <vt:lpstr>Афформации для 6 шага:</vt:lpstr>
      <vt:lpstr>7шаг: Найдите свою причину.</vt:lpstr>
      <vt:lpstr>Определите свою Ключевую компетенцию</vt:lpstr>
      <vt:lpstr>Определите свои Способы Выражения </vt:lpstr>
      <vt:lpstr>3 этапа духовного  освобождения.</vt:lpstr>
      <vt:lpstr>Афформации для 7 шага:</vt:lpstr>
      <vt:lpstr>Слайд 24</vt:lpstr>
      <vt:lpstr>Благодарим за внимание!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тайных шагов к здоровью и счастью.</dc:title>
  <dc:creator>Sandara</dc:creator>
  <cp:lastModifiedBy>User</cp:lastModifiedBy>
  <cp:revision>72</cp:revision>
  <dcterms:created xsi:type="dcterms:W3CDTF">2009-12-18T16:08:48Z</dcterms:created>
  <dcterms:modified xsi:type="dcterms:W3CDTF">2015-03-24T10:44:22Z</dcterms:modified>
</cp:coreProperties>
</file>