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476672"/>
            <a:ext cx="56886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детский сад комбинированного вида №6 г.Аши</a:t>
            </a:r>
          </a:p>
          <a:p>
            <a:pPr algn="ctr"/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Войной опаленные судьбы…</a:t>
            </a:r>
          </a:p>
          <a:p>
            <a:pPr algn="ctr"/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(из личных архивов родителей воспитанников)</a:t>
            </a:r>
          </a:p>
          <a:p>
            <a:pPr algn="ctr"/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4664"/>
            <a:ext cx="5904656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45091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Мы помним ваши имена…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691276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32656"/>
            <a:ext cx="6120680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4941168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Рассомахин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Юрий Федорович (справа)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1922г.р.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После окончания танкового училища было присвоено звание лейтенанта…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Погиб на Курской дуге в 1943году…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960440" cy="6048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692696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Пыпин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Антон Устинович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1911г.р.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Служил на Ленинградском фронте…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Пропал без вести в августе 1942г.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888432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Ветлугин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Владимир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Романович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1927г.р.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Во время войны служил в охране: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пленные немцы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работали на лесозаготовке в п.Точильный…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88432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Ветлугина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Зоя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Максимовна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1918г.р.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Муж погиб на фронте вначале войны…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Работала на лесозаготовке в 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поселке Точильный…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50205_15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744416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Наймушин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Сергей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Михайлович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(слева)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1919г.р.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Воевал в действующей армии до 1944года…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 1944году попал в плен в Польше…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Освобожден советскими войсками в 1945году…</a:t>
            </a:r>
          </a:p>
          <a:p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20150205_150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32656"/>
            <a:ext cx="6912768" cy="5052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54452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Венцель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Леонид Адамович, 1936 г.р.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 1941 году с бабушкой был угнан в Германию…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( о его нелегкой судьбе рассказано в статье «Урок оптимизма» - Челябинский рабочий.03 ноября1982г.)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392488" cy="330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404664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Гирфанов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Марат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Халикович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1928г.р.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Родился в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д.Чулпан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 где бьет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сточник «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Кургазак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»…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Ему исполнилось 13, когда началась война …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Отец ушел на фронт…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 семье, где было 8 детей, поселился голод и холод…</a:t>
            </a: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 17 лет работал на железной дороге на станции Кропачево….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Умер в возрасте 80 лет.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имый\Deskto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DSC05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348880"/>
            <a:ext cx="2197100" cy="1651000"/>
          </a:xfrm>
          <a:prstGeom prst="rect">
            <a:avLst/>
          </a:prstGeom>
        </p:spPr>
      </p:pic>
      <p:pic>
        <p:nvPicPr>
          <p:cNvPr id="4" name="Рисунок 3" descr="DSC05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653136"/>
            <a:ext cx="2592288" cy="1651000"/>
          </a:xfrm>
          <a:prstGeom prst="rect">
            <a:avLst/>
          </a:prstGeom>
        </p:spPr>
      </p:pic>
      <p:pic>
        <p:nvPicPr>
          <p:cNvPr id="5" name="Рисунок 4" descr="DSC05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32656"/>
            <a:ext cx="2664296" cy="1944216"/>
          </a:xfrm>
          <a:prstGeom prst="rect">
            <a:avLst/>
          </a:prstGeom>
        </p:spPr>
      </p:pic>
      <p:pic>
        <p:nvPicPr>
          <p:cNvPr id="6" name="Рисунок 5" descr="DSC057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772816"/>
            <a:ext cx="273630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230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Любимый</dc:creator>
  <cp:lastModifiedBy>Любимый</cp:lastModifiedBy>
  <cp:revision>22</cp:revision>
  <dcterms:created xsi:type="dcterms:W3CDTF">2015-02-05T10:00:41Z</dcterms:created>
  <dcterms:modified xsi:type="dcterms:W3CDTF">2015-02-05T12:39:18Z</dcterms:modified>
</cp:coreProperties>
</file>