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6982544" cy="2880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замещающего онтогенеза  коррекционной работы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ОВЗ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443664" cy="4248472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комбинированного вида Д/С №8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Динской район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–логопед: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Шитова С. В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Хозяин\Desktop\im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11" y="0"/>
            <a:ext cx="7992889" cy="22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1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метода замещающего онтогенеза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528880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подхода заключается в том, что воздействие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уровень, с учетом общих закономерностей онтогенеза,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активизацию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высших психических функций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  как он является базальным для дальнейшего развития ВПФ, логично в начале коррекционного воздействия отдать предпочтение двигательным методам. </a:t>
            </a:r>
          </a:p>
          <a:p>
            <a:pPr marL="82296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Последующее включение когнитивной коррекции, также содержащей  большое число телесно-ориентированных методов, должно происходить с учетом динамики индивидуальной или групповой работы.</a:t>
            </a:r>
          </a:p>
          <a:p>
            <a:pPr marL="82296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87968" y="1524000"/>
            <a:ext cx="45719" cy="46634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31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Принципиальное отличие  традиционных методов коррекционной работы от метода замещающего онтогенеза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методы:</a:t>
            </a:r>
          </a:p>
          <a:p>
            <a:pPr marL="82296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тсутствии иерархии</a:t>
            </a:r>
          </a:p>
          <a:p>
            <a:pPr marL="82296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замещающего онтогенеза:</a:t>
            </a:r>
          </a:p>
          <a:p>
            <a:pPr marL="82296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облюдении иерархии</a:t>
            </a:r>
          </a:p>
          <a:p>
            <a:pPr marL="82296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540624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Обычная суммация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9612" y="3789040"/>
            <a:ext cx="1728192" cy="847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Когнитивные</a:t>
            </a:r>
          </a:p>
          <a:p>
            <a:pPr algn="ctr"/>
            <a:r>
              <a:rPr lang="ru-RU" b="1" dirty="0" smtClean="0"/>
              <a:t>методы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782059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Методы двигательной коррекции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259632" y="3068960"/>
            <a:ext cx="1008112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7984" y="3068960"/>
            <a:ext cx="792088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90617" y="396055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14951" y="419906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796136" y="2708920"/>
            <a:ext cx="30243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сенсомоторный уровень с учетом общих закономерностей онтогенеза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4636120"/>
            <a:ext cx="2952328" cy="1601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когнитивной коррекции, также содержащей большое число телесно-ориентированных методов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>
            <a:endCxn id="24" idx="0"/>
          </p:cNvCxnSpPr>
          <p:nvPr/>
        </p:nvCxnSpPr>
        <p:spPr>
          <a:xfrm>
            <a:off x="7308304" y="4005064"/>
            <a:ext cx="36004" cy="63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3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 методу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замещающего онтогенеза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ребенка можно скорректировать, пройдя с ним все этапы сенсомоторного (двигательного) развития заново, начиная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рождения.</a:t>
            </a:r>
          </a:p>
          <a:p>
            <a:pPr marL="82296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блоки упражнений: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дыхательные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глазодвигательные упражнения;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двигательного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репертуара;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растяжки;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релаксация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могут быть индивидуальными и групповыми.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1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</a:p>
          <a:p>
            <a:pPr marL="82296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</a:p>
          <a:p>
            <a:pPr marL="82296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фото -12.02.15\DSCN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204864"/>
            <a:ext cx="3648405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-12.02.15\DSCN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4361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3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упражнения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фото -12.02.15\DSCN02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268829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-12.02.15\DSCN0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08571"/>
            <a:ext cx="2836699" cy="212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-12.02.15\DSCN0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52390"/>
            <a:ext cx="2778274" cy="2083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фото -12.02.15\DSCN02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59" y="1340768"/>
            <a:ext cx="2608013" cy="1956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9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двигательного репертуара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фото -12.02.15\DSCN02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-12.02.15\DSCN0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4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G:\фото -12.02.15\DSCN02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124744"/>
            <a:ext cx="326436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фото -12.02.15\DSCN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фото -12.02.15\DSCN02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80" y="1268760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фото -12.02.15\DSCN0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858871"/>
            <a:ext cx="3312368" cy="2484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0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двигательного репертуара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межполушарных связей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:\фото -12.02.15\DSCN0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952328" cy="2214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фото -12.02.15\DSCN0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005063"/>
            <a:ext cx="3090742" cy="2318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фото -12.02.15\DSCN03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07234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фото -12.02.15\DSCN0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76120"/>
            <a:ext cx="3262667" cy="244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6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9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современной детской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920880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наблюдается  резкий рост числа детей с отклонениями в психическом развитии, особенно это видно в образовательном пространстве в целом: яслях, детских садах, школах.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показывает: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182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60-70%  детской популяции рождается с различными родовыми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(чаще всего микротравмами  шейного отдела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182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препатологических и патологических стигматов (знаков).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Причем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место имеет даже в случаях, когда ребенок «здоров»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                              клиническим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182" indent="-285750">
              <a:buFont typeface="Wingdings" panose="05000000000000000000" pitchFamily="2" charset="2"/>
              <a:buChar char="v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процессов с самого раннего возраста проявляется в разнообразных вариантах отклоняющегося развития;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182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отягощение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соматического развития, постепенно перестает рассматриваться специалистами  как сколь-нибудь значимое отклонение от нормы. Представления о норме «реакции», «нижней границе нормы» становится все более либеральной, условной;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2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современной детской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виду этого: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лечение/ коррекция не приводят к принципиальному улучшению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синдромов отклоняющегося развития ( первыми из которых заявляют о себе специфические логопатии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2296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накопление определенных феноменов. Скачек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агрессивности и токсикоманий,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дефицит         внимания, неготовность к обучению, увеличение числа детей с признаками правосторонней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эпиготовности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повальное снижение иммунных механизмов адаптации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дессинхронноз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функционирования различных систем организма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Общепопуляционная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дизонтогенетическая картина становится все более поли-морфной и не всегда поддается традиционным методам коррекции. Как  правило, за тем или иным или иным фасадом обнаруживается обилие привходящих  симптомов,  каждый из которых претендует   считаться первичным.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9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популяционного детского неблагополучия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21560"/>
          </a:xfrm>
        </p:spPr>
        <p:txBody>
          <a:bodyPr>
            <a:normAutofit fontScale="40000" lnSpcReduction="20000"/>
          </a:bodyPr>
          <a:lstStyle/>
          <a:p>
            <a:pPr marL="82296" indent="0" algn="just">
              <a:buNone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lnSpc>
                <a:spcPct val="120000"/>
              </a:lnSpc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условий и  факторов жизни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 ядерные испытания, экологические и технические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искусственных заменителей пищи, гормональных добавок,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консер-вантов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лекарственных препаратов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скачек в области средств связи, кардинально  изменивший электромагнитное поле Земли.</a:t>
            </a:r>
          </a:p>
          <a:p>
            <a:pPr marL="82296" indent="0" algn="just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Развитие  нынешнего ребенка протекает иначе, чем 20-25 лет назад.</a:t>
            </a:r>
          </a:p>
          <a:p>
            <a:pPr marL="82296" indent="0" algn="just">
              <a:lnSpc>
                <a:spcPct val="120000"/>
              </a:lnSpc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мозговая организации поведения человека, рожденного  и вскормленный       естественным  путем,  играющего в подвижные игры,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принци-пиально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 от человека, рожденного с помощью кесарева сечения или стимуляторов, искусственно вскормленного ,  завернутого в памперсы, растущего в окружении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псевдособеседников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псевдоинформации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лице компьютерной субкультуры. Всё это приводит в онтогенезе речи (и психическом развитии) не  к неспособности  ребенка говорить (хотя и этот элемент также присутствует), а к не-способности к усвоению и, следовательно, использованию родного языка, как главного инструмента сознания, присвоения культурного опыта (связи времен) и общения.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4975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Отклоняющееся развитие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1484784"/>
            <a:ext cx="3785624" cy="4663440"/>
          </a:xfrm>
        </p:spPr>
        <p:txBody>
          <a:bodyPr>
            <a:normAutofit/>
          </a:bodyPr>
          <a:lstStyle/>
          <a:p>
            <a:pPr marL="82296" indent="45720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отклоняющегося развития» введен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профессором МГППУ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А.В.Семенович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лет назад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описывает пограничную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нормой  и патологией часть детской популяции.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45720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субпопуляция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«нейтральная полоса»,  из которой каждый потенциально способен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выйти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нормальную зону.</a:t>
            </a:r>
          </a:p>
        </p:txBody>
      </p:sp>
      <p:pic>
        <p:nvPicPr>
          <p:cNvPr id="2050" name="Picture 2" descr="C:\Users\Хозяин\Desktop\5057_small_13649945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5202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2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методы коррекции детей с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отклонениями в развитии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когнитивный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ориентированный на преодоление трудностей усвоения школьных знаний и формирования тех или иных психических функций.  Например, речи, речеслуховой памяти и т.д.</a:t>
            </a:r>
          </a:p>
          <a:p>
            <a:pPr marL="82296" indent="0">
              <a:buNone/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коррекции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(танцы, гимнастика,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цигун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у-шу,  ,массаж, ЛФК и т.п.)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телесно-ориентированные техники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давно зарекомендовали себя как эффективный инструмент преодоления психологических проблем.</a:t>
            </a:r>
          </a:p>
          <a:p>
            <a:pPr marL="82296" indent="0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двух противоположных по своей направленности подходов  открывает нам еще раз, в ракурсе психологической коррекции, вечную проблему   соотношения души «психики» и «тела»: первый ориентирован «на голову»,  а «второй «на тело». </a:t>
            </a:r>
          </a:p>
        </p:txBody>
      </p:sp>
    </p:spTree>
    <p:extLst>
      <p:ext uri="{BB962C8B-B14F-4D97-AF65-F5344CB8AC3E}">
        <p14:creationId xmlns:p14="http://schemas.microsoft.com/office/powerpoint/2010/main" val="11126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методы коррекции детей с отклонениями в развитии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Немногочисленные попытки «связать» воедино эти два направления  с целью преодоления имеющегося дуализма чаще всего сводится к обычной суммации: например, в коррекционную программу вводятся и когнитивные, и двигательные методы. 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показывает, что желаемые результаты не достигаются, т.к. в современной популяции детей преобладают системные нарушения психических функций с обилием мозаичных, внешне разноплановых дефектов.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сложившейся актуальной ситуации оптимальным является системный подход к коррекции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психического развития ребенка, в котором когнитивные и двигательные методы должны применяться в некотором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иерархизированном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комплексе с учетом их взаимодополняющего влияния.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Адекватна в этом смысле разработанная технология «Комплексного нейропсихологического сопровождения ребенка».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Ее фундаментом является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замещающего онтогенеза.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9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замещающего онтогенеза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нейропсихологии детского  возраста разработан системный подход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сопровождению психического развития ребенка (Семенович, Умрихин,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Циганок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1992; Семенович, Архипов, 1995; Архипов,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Семе-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Семкнович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Вообьева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Сафронова, Серова, 2001; Семенович, 2002, 2004, 2008).  Предпочтение отдается телесно-ориентированным и двигательным методам.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замещающего онтогенеза (МЗО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базовая нейропсихологическая технология коррекции, профилактики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разными вари-антами развития 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</a:p>
          <a:p>
            <a:pPr marL="82296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Хозяин\Desktop\dop_s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55144"/>
            <a:ext cx="1728192" cy="245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Хозяин\Desktop\1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3886"/>
            <a:ext cx="1830601" cy="251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Хозяин\Desktop\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23886"/>
            <a:ext cx="1626611" cy="251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315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 метода замещающего онтогенеза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 метода замещающего онтогенеза основывается на теории А.Р.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трех функциональных блока мозга 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Л.С. Цветковой о нейропсихологической реабилитации психических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процессов.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метода замещающего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онтогенеза: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развития высших психических  функций через сенсомоторное воздействие с учетом общих закономерностей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Хозяин\Desktop\tsvetkova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075681" cy="2893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Хозяин\Desktop\luria-alexa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206663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063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</TotalTime>
  <Words>977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Метод замещающего онтогенеза  коррекционной работы с детьми ОВЗ</vt:lpstr>
      <vt:lpstr>  Статистика современной детской популяции </vt:lpstr>
      <vt:lpstr>Статистика современной детской популяции</vt:lpstr>
      <vt:lpstr> Причины популяционного детского неблагополучия</vt:lpstr>
      <vt:lpstr>Отклоняющееся развитие</vt:lpstr>
      <vt:lpstr>Традиционные методы коррекции детей с отклонениями в развитии </vt:lpstr>
      <vt:lpstr>Традиционные методы коррекции детей с отклонениями в развитии</vt:lpstr>
      <vt:lpstr>Метод замещающего онтогенеза</vt:lpstr>
      <vt:lpstr> Идеология метода замещающего онтогенеза</vt:lpstr>
      <vt:lpstr>Системный подход к коррекции метода замещающего онтогенеза</vt:lpstr>
      <vt:lpstr>Принципиальное отличие  традиционных методов коррекционной работы от метода замещающего онтогенеза</vt:lpstr>
      <vt:lpstr>Сопровождение детей по методу  замещающего онтогенеза</vt:lpstr>
      <vt:lpstr>Дыхательные упражнения</vt:lpstr>
      <vt:lpstr>Глазодвигательные упражнения</vt:lpstr>
      <vt:lpstr>Упражнения двигательного репертуара</vt:lpstr>
      <vt:lpstr>Растяжки</vt:lpstr>
      <vt:lpstr>Упражнения двигательного репертуара на развитие межполушарных связей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замещающего онгогенеза в коррекционной работе</dc:title>
  <dc:creator>Хозяин</dc:creator>
  <cp:lastModifiedBy>Хозяин</cp:lastModifiedBy>
  <cp:revision>18</cp:revision>
  <dcterms:created xsi:type="dcterms:W3CDTF">2015-02-15T13:09:55Z</dcterms:created>
  <dcterms:modified xsi:type="dcterms:W3CDTF">2015-04-05T11:19:54Z</dcterms:modified>
</cp:coreProperties>
</file>