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9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10.xml" ContentType="application/vnd.openxmlformats-officedocument.theme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11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12.xml" ContentType="application/vnd.openxmlformats-officedocument.theme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theme/theme13.xml" ContentType="application/vnd.openxmlformats-officedocument.theme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theme/theme1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84" r:id="rId3"/>
    <p:sldMasterId id="2147483696" r:id="rId4"/>
    <p:sldMasterId id="2147483708" r:id="rId5"/>
    <p:sldMasterId id="2147483720" r:id="rId6"/>
    <p:sldMasterId id="2147483732" r:id="rId7"/>
    <p:sldMasterId id="2147483744" r:id="rId8"/>
    <p:sldMasterId id="2147483756" r:id="rId9"/>
    <p:sldMasterId id="2147483768" r:id="rId10"/>
    <p:sldMasterId id="2147483780" r:id="rId11"/>
    <p:sldMasterId id="2147483792" r:id="rId12"/>
    <p:sldMasterId id="2147483804" r:id="rId13"/>
    <p:sldMasterId id="2147483816" r:id="rId14"/>
  </p:sldMasterIdLst>
  <p:sldIdLst>
    <p:sldId id="266" r:id="rId15"/>
    <p:sldId id="267" r:id="rId16"/>
    <p:sldId id="268" r:id="rId17"/>
    <p:sldId id="269" r:id="rId18"/>
    <p:sldId id="270" r:id="rId19"/>
    <p:sldId id="271" r:id="rId20"/>
    <p:sldId id="272" r:id="rId21"/>
    <p:sldId id="273" r:id="rId22"/>
    <p:sldId id="274" r:id="rId23"/>
    <p:sldId id="275" r:id="rId24"/>
    <p:sldId id="276" r:id="rId25"/>
    <p:sldId id="277" r:id="rId26"/>
    <p:sldId id="278" r:id="rId27"/>
    <p:sldId id="279" r:id="rId28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38" d="100"/>
          <a:sy n="38" d="100"/>
        </p:scale>
        <p:origin x="-1404" y="-108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4.xml"/><Relationship Id="rId26" Type="http://schemas.openxmlformats.org/officeDocument/2006/relationships/slide" Target="slides/slide12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7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3.xml"/><Relationship Id="rId25" Type="http://schemas.openxmlformats.org/officeDocument/2006/relationships/slide" Target="slides/slide1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2.xml"/><Relationship Id="rId20" Type="http://schemas.openxmlformats.org/officeDocument/2006/relationships/slide" Target="slides/slide6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0.xml"/><Relationship Id="rId32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.xml"/><Relationship Id="rId23" Type="http://schemas.openxmlformats.org/officeDocument/2006/relationships/slide" Target="slides/slide9.xml"/><Relationship Id="rId28" Type="http://schemas.openxmlformats.org/officeDocument/2006/relationships/slide" Target="slides/slide14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5.xml"/><Relationship Id="rId31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8.xml"/><Relationship Id="rId27" Type="http://schemas.openxmlformats.org/officeDocument/2006/relationships/slide" Target="slides/slide13.xml"/><Relationship Id="rId30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42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3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4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5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6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7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8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9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0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1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2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3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4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6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7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9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1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6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9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1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3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4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5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6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7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8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9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0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2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3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4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6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7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8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9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0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2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3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4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5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6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7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8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9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2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3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4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5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8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9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0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71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2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3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4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5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6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7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8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9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1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3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4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5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6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7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8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9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0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1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2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3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4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5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6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7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8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9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0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2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7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8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9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1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2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6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7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8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9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0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1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2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3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4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5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6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7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8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9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0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1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773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pPr lvl="0"/>
            <a:r>
              <a:rPr lang="ru-RU" altLang="ru-RU" noProof="0" smtClean="0"/>
              <a:t>Образец заголовка</a:t>
            </a:r>
          </a:p>
        </p:txBody>
      </p:sp>
      <p:sp>
        <p:nvSpPr>
          <p:cNvPr id="6773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pPr lvl="0"/>
            <a:r>
              <a:rPr lang="ru-RU" altLang="ru-RU" noProof="0" smtClean="0"/>
              <a:t>Образец подзаголовка</a:t>
            </a:r>
          </a:p>
        </p:txBody>
      </p:sp>
      <p:sp>
        <p:nvSpPr>
          <p:cNvPr id="155" name="Rectangle 155"/>
          <p:cNvSpPr>
            <a:spLocks noGrp="1" noChangeArrowheads="1"/>
          </p:cNvSpPr>
          <p:nvPr>
            <p:ph type="dt" sz="quarter" idx="10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6" name="Rectangle 156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7" name="Rectangle 157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fld id="{8C52FF77-2085-4A5E-ACC4-8DCC3E2082F5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1893632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219D29-F210-4EED-94DD-4FF48D8C6A23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4736807"/>
      </p:ext>
    </p:extLst>
  </p:cSld>
  <p:clrMapOvr>
    <a:masterClrMapping/>
  </p:clrMapOvr>
  <p:transition spd="slow">
    <p:cover dir="ru"/>
  </p:transition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42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3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4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5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6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7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8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9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0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1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2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3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4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6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7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9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1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6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9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1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3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4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5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6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7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8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9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0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2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3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4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6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7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8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9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0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2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3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4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5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6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7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8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9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2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3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4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5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8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9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0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71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2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3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4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5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6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7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8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9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1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3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4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5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6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7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8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9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0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1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2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3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4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5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6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7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8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9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0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2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7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8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9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1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2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6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7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8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9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0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1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2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3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4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5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6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7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8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9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0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1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773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pPr lvl="0"/>
            <a:r>
              <a:rPr lang="ru-RU" altLang="ru-RU" noProof="0" smtClean="0"/>
              <a:t>Образец заголовка</a:t>
            </a:r>
          </a:p>
        </p:txBody>
      </p:sp>
      <p:sp>
        <p:nvSpPr>
          <p:cNvPr id="6773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pPr lvl="0"/>
            <a:r>
              <a:rPr lang="ru-RU" altLang="ru-RU" noProof="0" smtClean="0"/>
              <a:t>Образец подзаголовка</a:t>
            </a:r>
          </a:p>
        </p:txBody>
      </p:sp>
      <p:sp>
        <p:nvSpPr>
          <p:cNvPr id="155" name="Rectangle 155"/>
          <p:cNvSpPr>
            <a:spLocks noGrp="1" noChangeArrowheads="1"/>
          </p:cNvSpPr>
          <p:nvPr>
            <p:ph type="dt" sz="quarter" idx="10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6" name="Rectangle 156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7" name="Rectangle 157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fld id="{8C52FF77-2085-4A5E-ACC4-8DCC3E2082F5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0793410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3F13CE-2773-4E59-8704-0BDEB06EE714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6972084"/>
      </p:ext>
    </p:extLst>
  </p:cSld>
  <p:clrMapOvr>
    <a:masterClrMapping/>
  </p:clrMapOvr>
  <p:transition spd="slow">
    <p:cover dir="ru"/>
  </p:transition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A857EA-F3AA-4265-A800-53545C27D849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5840150"/>
      </p:ext>
    </p:extLst>
  </p:cSld>
  <p:clrMapOvr>
    <a:masterClrMapping/>
  </p:clrMapOvr>
  <p:transition spd="slow">
    <p:cover dir="ru"/>
  </p:transition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850E73-F4EB-4144-9DFD-52A7AAA36E22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6662058"/>
      </p:ext>
    </p:extLst>
  </p:cSld>
  <p:clrMapOvr>
    <a:masterClrMapping/>
  </p:clrMapOvr>
  <p:transition spd="slow">
    <p:cover dir="ru"/>
  </p:transition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8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9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C872D5-BE36-4B4C-9592-434D0A89DA2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5587211"/>
      </p:ext>
    </p:extLst>
  </p:cSld>
  <p:clrMapOvr>
    <a:masterClrMapping/>
  </p:clrMapOvr>
  <p:transition spd="slow">
    <p:cover dir="ru"/>
  </p:transition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370F7E-4905-4759-821D-CE6499AC5B1E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754218"/>
      </p:ext>
    </p:extLst>
  </p:cSld>
  <p:clrMapOvr>
    <a:masterClrMapping/>
  </p:clrMapOvr>
  <p:transition spd="slow">
    <p:cover dir="ru"/>
  </p:transition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9DB0CA-4CD5-4ED7-842B-67590CBA007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5962958"/>
      </p:ext>
    </p:extLst>
  </p:cSld>
  <p:clrMapOvr>
    <a:masterClrMapping/>
  </p:clrMapOvr>
  <p:transition spd="slow">
    <p:cover dir="ru"/>
  </p:transition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0EFDDF-D995-4EF5-9E8D-8C499F383D7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9237382"/>
      </p:ext>
    </p:extLst>
  </p:cSld>
  <p:clrMapOvr>
    <a:masterClrMapping/>
  </p:clrMapOvr>
  <p:transition spd="slow">
    <p:cover dir="ru"/>
  </p:transition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dirty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D7A995-D563-4E50-9686-D652ED6DD24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4016972"/>
      </p:ext>
    </p:extLst>
  </p:cSld>
  <p:clrMapOvr>
    <a:masterClrMapping/>
  </p:clrMapOvr>
  <p:transition spd="slow">
    <p:cover dir="ru"/>
  </p:transition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219D29-F210-4EED-94DD-4FF48D8C6A23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1497988"/>
      </p:ext>
    </p:extLst>
  </p:cSld>
  <p:clrMapOvr>
    <a:masterClrMapping/>
  </p:clrMapOvr>
  <p:transition spd="slow">
    <p:cover dir="ru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DAFD40-8F4B-4BE7-B507-29B6425A6617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4840323"/>
      </p:ext>
    </p:extLst>
  </p:cSld>
  <p:clrMapOvr>
    <a:masterClrMapping/>
  </p:clrMapOvr>
  <p:transition spd="slow">
    <p:cover dir="ru"/>
  </p:transition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DAFD40-8F4B-4BE7-B507-29B6425A6617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9659875"/>
      </p:ext>
    </p:extLst>
  </p:cSld>
  <p:clrMapOvr>
    <a:masterClrMapping/>
  </p:clrMapOvr>
  <p:transition spd="slow">
    <p:cover dir="ru"/>
  </p:transition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42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3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4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5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6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7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8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9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0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1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2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3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4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6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7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9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1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6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9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1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3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4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5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6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7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8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9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0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2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3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4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6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7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8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9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0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2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3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4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5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6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7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8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9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2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3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4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5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8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9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0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71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2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3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4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5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6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7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8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9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1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3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4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5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6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7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8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9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0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1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2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3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4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5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6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7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8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9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0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2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7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8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9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1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2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6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7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8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9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0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1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2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3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4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5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6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7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8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9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0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1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773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pPr lvl="0"/>
            <a:r>
              <a:rPr lang="ru-RU" altLang="ru-RU" noProof="0" smtClean="0"/>
              <a:t>Образец заголовка</a:t>
            </a:r>
          </a:p>
        </p:txBody>
      </p:sp>
      <p:sp>
        <p:nvSpPr>
          <p:cNvPr id="6773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pPr lvl="0"/>
            <a:r>
              <a:rPr lang="ru-RU" altLang="ru-RU" noProof="0" smtClean="0"/>
              <a:t>Образец подзаголовка</a:t>
            </a:r>
          </a:p>
        </p:txBody>
      </p:sp>
      <p:sp>
        <p:nvSpPr>
          <p:cNvPr id="155" name="Rectangle 155"/>
          <p:cNvSpPr>
            <a:spLocks noGrp="1" noChangeArrowheads="1"/>
          </p:cNvSpPr>
          <p:nvPr>
            <p:ph type="dt" sz="quarter" idx="10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6" name="Rectangle 156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7" name="Rectangle 157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fld id="{8C52FF77-2085-4A5E-ACC4-8DCC3E2082F5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580367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3F13CE-2773-4E59-8704-0BDEB06EE714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4318620"/>
      </p:ext>
    </p:extLst>
  </p:cSld>
  <p:clrMapOvr>
    <a:masterClrMapping/>
  </p:clrMapOvr>
  <p:transition spd="slow">
    <p:cover dir="ru"/>
  </p:transition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A857EA-F3AA-4265-A800-53545C27D849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1432897"/>
      </p:ext>
    </p:extLst>
  </p:cSld>
  <p:clrMapOvr>
    <a:masterClrMapping/>
  </p:clrMapOvr>
  <p:transition spd="slow">
    <p:cover dir="ru"/>
  </p:transition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850E73-F4EB-4144-9DFD-52A7AAA36E22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3375364"/>
      </p:ext>
    </p:extLst>
  </p:cSld>
  <p:clrMapOvr>
    <a:masterClrMapping/>
  </p:clrMapOvr>
  <p:transition spd="slow">
    <p:cover dir="ru"/>
  </p:transition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8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9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C872D5-BE36-4B4C-9592-434D0A89DA2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9656405"/>
      </p:ext>
    </p:extLst>
  </p:cSld>
  <p:clrMapOvr>
    <a:masterClrMapping/>
  </p:clrMapOvr>
  <p:transition spd="slow">
    <p:cover dir="ru"/>
  </p:transition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370F7E-4905-4759-821D-CE6499AC5B1E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2498805"/>
      </p:ext>
    </p:extLst>
  </p:cSld>
  <p:clrMapOvr>
    <a:masterClrMapping/>
  </p:clrMapOvr>
  <p:transition spd="slow">
    <p:cover dir="ru"/>
  </p:transition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9DB0CA-4CD5-4ED7-842B-67590CBA007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3541492"/>
      </p:ext>
    </p:extLst>
  </p:cSld>
  <p:clrMapOvr>
    <a:masterClrMapping/>
  </p:clrMapOvr>
  <p:transition spd="slow">
    <p:cover dir="ru"/>
  </p:transition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0EFDDF-D995-4EF5-9E8D-8C499F383D7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7160862"/>
      </p:ext>
    </p:extLst>
  </p:cSld>
  <p:clrMapOvr>
    <a:masterClrMapping/>
  </p:clrMapOvr>
  <p:transition spd="slow">
    <p:cover dir="ru"/>
  </p:transition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dirty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D7A995-D563-4E50-9686-D652ED6DD24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6041567"/>
      </p:ext>
    </p:extLst>
  </p:cSld>
  <p:clrMapOvr>
    <a:masterClrMapping/>
  </p:clrMapOvr>
  <p:transition spd="slow">
    <p:cover dir="ru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42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3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4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5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6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7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8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9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0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1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2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3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4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6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7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9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1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6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9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1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3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4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5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6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7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8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9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0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2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3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4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6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7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8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9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0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2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3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4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5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6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7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8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9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2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3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4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5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8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9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0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71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2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3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4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5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6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7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8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9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1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3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4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5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6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7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8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9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0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1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2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3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4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5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6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7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8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9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0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2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7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8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9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1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2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6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7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8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9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0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1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2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3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4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5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6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7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8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9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0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1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773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pPr lvl="0"/>
            <a:r>
              <a:rPr lang="ru-RU" altLang="ru-RU" noProof="0" smtClean="0"/>
              <a:t>Образец заголовка</a:t>
            </a:r>
          </a:p>
        </p:txBody>
      </p:sp>
      <p:sp>
        <p:nvSpPr>
          <p:cNvPr id="6773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pPr lvl="0"/>
            <a:r>
              <a:rPr lang="ru-RU" altLang="ru-RU" noProof="0" smtClean="0"/>
              <a:t>Образец подзаголовка</a:t>
            </a:r>
          </a:p>
        </p:txBody>
      </p:sp>
      <p:sp>
        <p:nvSpPr>
          <p:cNvPr id="155" name="Rectangle 155"/>
          <p:cNvSpPr>
            <a:spLocks noGrp="1" noChangeArrowheads="1"/>
          </p:cNvSpPr>
          <p:nvPr>
            <p:ph type="dt" sz="quarter" idx="10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6" name="Rectangle 156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7" name="Rectangle 157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fld id="{8C52FF77-2085-4A5E-ACC4-8DCC3E2082F5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1331107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219D29-F210-4EED-94DD-4FF48D8C6A23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8471821"/>
      </p:ext>
    </p:extLst>
  </p:cSld>
  <p:clrMapOvr>
    <a:masterClrMapping/>
  </p:clrMapOvr>
  <p:transition spd="slow">
    <p:cover dir="ru"/>
  </p:transition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DAFD40-8F4B-4BE7-B507-29B6425A6617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3944462"/>
      </p:ext>
    </p:extLst>
  </p:cSld>
  <p:clrMapOvr>
    <a:masterClrMapping/>
  </p:clrMapOvr>
  <p:transition spd="slow">
    <p:cover dir="ru"/>
  </p:transition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42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3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4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5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6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7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8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9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0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1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2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3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4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6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7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9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1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6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9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1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3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4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5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6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7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8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9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0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2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3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4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6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7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8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9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0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2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3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4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5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6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7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8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9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2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3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4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5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8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9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0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71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2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3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4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5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6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7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8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9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1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3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4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5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6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7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8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9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0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1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2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3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4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5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6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7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8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9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0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2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7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8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9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1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2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6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7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8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9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0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1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2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3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4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5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6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7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8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9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0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1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773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pPr lvl="0"/>
            <a:r>
              <a:rPr lang="ru-RU" altLang="ru-RU" noProof="0" smtClean="0"/>
              <a:t>Образец заголовка</a:t>
            </a:r>
          </a:p>
        </p:txBody>
      </p:sp>
      <p:sp>
        <p:nvSpPr>
          <p:cNvPr id="6773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pPr lvl="0"/>
            <a:r>
              <a:rPr lang="ru-RU" altLang="ru-RU" noProof="0" smtClean="0"/>
              <a:t>Образец подзаголовка</a:t>
            </a:r>
          </a:p>
        </p:txBody>
      </p:sp>
      <p:sp>
        <p:nvSpPr>
          <p:cNvPr id="155" name="Rectangle 155"/>
          <p:cNvSpPr>
            <a:spLocks noGrp="1" noChangeArrowheads="1"/>
          </p:cNvSpPr>
          <p:nvPr>
            <p:ph type="dt" sz="quarter" idx="10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6" name="Rectangle 156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7" name="Rectangle 157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fld id="{8C52FF77-2085-4A5E-ACC4-8DCC3E2082F5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2639818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3F13CE-2773-4E59-8704-0BDEB06EE714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3340981"/>
      </p:ext>
    </p:extLst>
  </p:cSld>
  <p:clrMapOvr>
    <a:masterClrMapping/>
  </p:clrMapOvr>
  <p:transition spd="slow">
    <p:cover dir="ru"/>
  </p:transition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A857EA-F3AA-4265-A800-53545C27D849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0650817"/>
      </p:ext>
    </p:extLst>
  </p:cSld>
  <p:clrMapOvr>
    <a:masterClrMapping/>
  </p:clrMapOvr>
  <p:transition spd="slow">
    <p:cover dir="ru"/>
  </p:transition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850E73-F4EB-4144-9DFD-52A7AAA36E22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7252588"/>
      </p:ext>
    </p:extLst>
  </p:cSld>
  <p:clrMapOvr>
    <a:masterClrMapping/>
  </p:clrMapOvr>
  <p:transition spd="slow">
    <p:cover dir="ru"/>
  </p:transition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8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9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C872D5-BE36-4B4C-9592-434D0A89DA2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4314697"/>
      </p:ext>
    </p:extLst>
  </p:cSld>
  <p:clrMapOvr>
    <a:masterClrMapping/>
  </p:clrMapOvr>
  <p:transition spd="slow">
    <p:cover dir="ru"/>
  </p:transition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370F7E-4905-4759-821D-CE6499AC5B1E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9810207"/>
      </p:ext>
    </p:extLst>
  </p:cSld>
  <p:clrMapOvr>
    <a:masterClrMapping/>
  </p:clrMapOvr>
  <p:transition spd="slow">
    <p:cover dir="ru"/>
  </p:transition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9DB0CA-4CD5-4ED7-842B-67590CBA007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797017"/>
      </p:ext>
    </p:extLst>
  </p:cSld>
  <p:clrMapOvr>
    <a:masterClrMapping/>
  </p:clrMapOvr>
  <p:transition spd="slow">
    <p:cover dir="ru"/>
  </p:transition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0EFDDF-D995-4EF5-9E8D-8C499F383D7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8475519"/>
      </p:ext>
    </p:extLst>
  </p:cSld>
  <p:clrMapOvr>
    <a:masterClrMapping/>
  </p:clrMapOvr>
  <p:transition spd="slow">
    <p:cover dir="ru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3F13CE-2773-4E59-8704-0BDEB06EE714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8685318"/>
      </p:ext>
    </p:extLst>
  </p:cSld>
  <p:clrMapOvr>
    <a:masterClrMapping/>
  </p:clrMapOvr>
  <p:transition spd="slow">
    <p:cover dir="ru"/>
  </p:transition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dirty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D7A995-D563-4E50-9686-D652ED6DD24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4770409"/>
      </p:ext>
    </p:extLst>
  </p:cSld>
  <p:clrMapOvr>
    <a:masterClrMapping/>
  </p:clrMapOvr>
  <p:transition spd="slow">
    <p:cover dir="ru"/>
  </p:transition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219D29-F210-4EED-94DD-4FF48D8C6A23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1530609"/>
      </p:ext>
    </p:extLst>
  </p:cSld>
  <p:clrMapOvr>
    <a:masterClrMapping/>
  </p:clrMapOvr>
  <p:transition spd="slow">
    <p:cover dir="ru"/>
  </p:transition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DAFD40-8F4B-4BE7-B507-29B6425A6617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3222385"/>
      </p:ext>
    </p:extLst>
  </p:cSld>
  <p:clrMapOvr>
    <a:masterClrMapping/>
  </p:clrMapOvr>
  <p:transition spd="slow">
    <p:cover dir="ru"/>
  </p:transition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42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3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4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5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6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7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8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9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0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1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2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3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4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6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7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9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1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6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9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1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3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4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5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6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7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8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9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0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2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3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4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6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7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8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9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0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2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3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4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5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6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7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8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9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2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3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4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5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8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9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0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71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2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3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4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5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6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7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8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9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1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3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4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5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6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7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8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9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0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1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2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3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4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5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6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7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8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9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0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2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7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8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9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1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2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6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7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8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9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0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1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2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3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4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5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6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7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8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9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0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1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773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pPr lvl="0"/>
            <a:r>
              <a:rPr lang="ru-RU" altLang="ru-RU" noProof="0" smtClean="0"/>
              <a:t>Образец заголовка</a:t>
            </a:r>
          </a:p>
        </p:txBody>
      </p:sp>
      <p:sp>
        <p:nvSpPr>
          <p:cNvPr id="6773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pPr lvl="0"/>
            <a:r>
              <a:rPr lang="ru-RU" altLang="ru-RU" noProof="0" smtClean="0"/>
              <a:t>Образец подзаголовка</a:t>
            </a:r>
          </a:p>
        </p:txBody>
      </p:sp>
      <p:sp>
        <p:nvSpPr>
          <p:cNvPr id="155" name="Rectangle 155"/>
          <p:cNvSpPr>
            <a:spLocks noGrp="1" noChangeArrowheads="1"/>
          </p:cNvSpPr>
          <p:nvPr>
            <p:ph type="dt" sz="quarter" idx="10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6" name="Rectangle 156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7" name="Rectangle 157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fld id="{8C52FF77-2085-4A5E-ACC4-8DCC3E2082F5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9599159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3F13CE-2773-4E59-8704-0BDEB06EE714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3005673"/>
      </p:ext>
    </p:extLst>
  </p:cSld>
  <p:clrMapOvr>
    <a:masterClrMapping/>
  </p:clrMapOvr>
  <p:transition spd="slow">
    <p:cover dir="ru"/>
  </p:transition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A857EA-F3AA-4265-A800-53545C27D849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0740319"/>
      </p:ext>
    </p:extLst>
  </p:cSld>
  <p:clrMapOvr>
    <a:masterClrMapping/>
  </p:clrMapOvr>
  <p:transition spd="slow">
    <p:cover dir="ru"/>
  </p:transition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850E73-F4EB-4144-9DFD-52A7AAA36E22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7592049"/>
      </p:ext>
    </p:extLst>
  </p:cSld>
  <p:clrMapOvr>
    <a:masterClrMapping/>
  </p:clrMapOvr>
  <p:transition spd="slow">
    <p:cover dir="ru"/>
  </p:transition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8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9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C872D5-BE36-4B4C-9592-434D0A89DA2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2568466"/>
      </p:ext>
    </p:extLst>
  </p:cSld>
  <p:clrMapOvr>
    <a:masterClrMapping/>
  </p:clrMapOvr>
  <p:transition spd="slow">
    <p:cover dir="ru"/>
  </p:transition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370F7E-4905-4759-821D-CE6499AC5B1E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4652268"/>
      </p:ext>
    </p:extLst>
  </p:cSld>
  <p:clrMapOvr>
    <a:masterClrMapping/>
  </p:clrMapOvr>
  <p:transition spd="slow">
    <p:cover dir="ru"/>
  </p:transition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9DB0CA-4CD5-4ED7-842B-67590CBA007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243730"/>
      </p:ext>
    </p:extLst>
  </p:cSld>
  <p:clrMapOvr>
    <a:masterClrMapping/>
  </p:clrMapOvr>
  <p:transition spd="slow">
    <p:cover dir="ru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A857EA-F3AA-4265-A800-53545C27D849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9262730"/>
      </p:ext>
    </p:extLst>
  </p:cSld>
  <p:clrMapOvr>
    <a:masterClrMapping/>
  </p:clrMapOvr>
  <p:transition spd="slow">
    <p:cover dir="ru"/>
  </p:transition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0EFDDF-D995-4EF5-9E8D-8C499F383D7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9949945"/>
      </p:ext>
    </p:extLst>
  </p:cSld>
  <p:clrMapOvr>
    <a:masterClrMapping/>
  </p:clrMapOvr>
  <p:transition spd="slow">
    <p:cover dir="ru"/>
  </p:transition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dirty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D7A995-D563-4E50-9686-D652ED6DD24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8086232"/>
      </p:ext>
    </p:extLst>
  </p:cSld>
  <p:clrMapOvr>
    <a:masterClrMapping/>
  </p:clrMapOvr>
  <p:transition spd="slow">
    <p:cover dir="ru"/>
  </p:transition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219D29-F210-4EED-94DD-4FF48D8C6A23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9418521"/>
      </p:ext>
    </p:extLst>
  </p:cSld>
  <p:clrMapOvr>
    <a:masterClrMapping/>
  </p:clrMapOvr>
  <p:transition spd="slow">
    <p:cover dir="ru"/>
  </p:transition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DAFD40-8F4B-4BE7-B507-29B6425A6617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3724363"/>
      </p:ext>
    </p:extLst>
  </p:cSld>
  <p:clrMapOvr>
    <a:masterClrMapping/>
  </p:clrMapOvr>
  <p:transition spd="slow">
    <p:cover dir="ru"/>
  </p:transition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42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3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4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5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6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7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8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9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0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1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2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3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4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6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7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9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1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6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9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1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3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4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5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6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7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8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9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0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2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3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4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6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7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8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9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0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2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3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4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5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6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7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8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9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2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3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4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5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8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9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0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71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2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3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4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5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6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7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8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9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1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3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4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5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6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7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8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9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0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1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2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3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4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5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6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7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8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9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0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2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7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8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9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1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2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6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7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8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9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0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1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2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3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4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5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6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7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8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9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0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1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773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pPr lvl="0"/>
            <a:r>
              <a:rPr lang="ru-RU" altLang="ru-RU" noProof="0" smtClean="0"/>
              <a:t>Образец заголовка</a:t>
            </a:r>
          </a:p>
        </p:txBody>
      </p:sp>
      <p:sp>
        <p:nvSpPr>
          <p:cNvPr id="6773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pPr lvl="0"/>
            <a:r>
              <a:rPr lang="ru-RU" altLang="ru-RU" noProof="0" smtClean="0"/>
              <a:t>Образец подзаголовка</a:t>
            </a:r>
          </a:p>
        </p:txBody>
      </p:sp>
      <p:sp>
        <p:nvSpPr>
          <p:cNvPr id="155" name="Rectangle 155"/>
          <p:cNvSpPr>
            <a:spLocks noGrp="1" noChangeArrowheads="1"/>
          </p:cNvSpPr>
          <p:nvPr>
            <p:ph type="dt" sz="quarter" idx="10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6" name="Rectangle 156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7" name="Rectangle 157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fld id="{8C52FF77-2085-4A5E-ACC4-8DCC3E2082F5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8806800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3F13CE-2773-4E59-8704-0BDEB06EE714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9595992"/>
      </p:ext>
    </p:extLst>
  </p:cSld>
  <p:clrMapOvr>
    <a:masterClrMapping/>
  </p:clrMapOvr>
  <p:transition spd="slow">
    <p:cover dir="ru"/>
  </p:transition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A857EA-F3AA-4265-A800-53545C27D849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741559"/>
      </p:ext>
    </p:extLst>
  </p:cSld>
  <p:clrMapOvr>
    <a:masterClrMapping/>
  </p:clrMapOvr>
  <p:transition spd="slow">
    <p:cover dir="ru"/>
  </p:transition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850E73-F4EB-4144-9DFD-52A7AAA36E22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1400444"/>
      </p:ext>
    </p:extLst>
  </p:cSld>
  <p:clrMapOvr>
    <a:masterClrMapping/>
  </p:clrMapOvr>
  <p:transition spd="slow">
    <p:cover dir="ru"/>
  </p:transition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8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9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C872D5-BE36-4B4C-9592-434D0A89DA2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9809140"/>
      </p:ext>
    </p:extLst>
  </p:cSld>
  <p:clrMapOvr>
    <a:masterClrMapping/>
  </p:clrMapOvr>
  <p:transition spd="slow">
    <p:cover dir="ru"/>
  </p:transition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370F7E-4905-4759-821D-CE6499AC5B1E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7816166"/>
      </p:ext>
    </p:extLst>
  </p:cSld>
  <p:clrMapOvr>
    <a:masterClrMapping/>
  </p:clrMapOvr>
  <p:transition spd="slow">
    <p:cover dir="ru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850E73-F4EB-4144-9DFD-52A7AAA36E22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5968164"/>
      </p:ext>
    </p:extLst>
  </p:cSld>
  <p:clrMapOvr>
    <a:masterClrMapping/>
  </p:clrMapOvr>
  <p:transition spd="slow">
    <p:cover dir="ru"/>
  </p:transition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9DB0CA-4CD5-4ED7-842B-67590CBA007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78050"/>
      </p:ext>
    </p:extLst>
  </p:cSld>
  <p:clrMapOvr>
    <a:masterClrMapping/>
  </p:clrMapOvr>
  <p:transition spd="slow">
    <p:cover dir="ru"/>
  </p:transition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0EFDDF-D995-4EF5-9E8D-8C499F383D7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8112269"/>
      </p:ext>
    </p:extLst>
  </p:cSld>
  <p:clrMapOvr>
    <a:masterClrMapping/>
  </p:clrMapOvr>
  <p:transition spd="slow">
    <p:cover dir="ru"/>
  </p:transition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dirty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D7A995-D563-4E50-9686-D652ED6DD24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4534059"/>
      </p:ext>
    </p:extLst>
  </p:cSld>
  <p:clrMapOvr>
    <a:masterClrMapping/>
  </p:clrMapOvr>
  <p:transition spd="slow">
    <p:cover dir="ru"/>
  </p:transition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219D29-F210-4EED-94DD-4FF48D8C6A23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40901"/>
      </p:ext>
    </p:extLst>
  </p:cSld>
  <p:clrMapOvr>
    <a:masterClrMapping/>
  </p:clrMapOvr>
  <p:transition spd="slow">
    <p:cover dir="ru"/>
  </p:transition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DAFD40-8F4B-4BE7-B507-29B6425A6617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6994663"/>
      </p:ext>
    </p:extLst>
  </p:cSld>
  <p:clrMapOvr>
    <a:masterClrMapping/>
  </p:clrMapOvr>
  <p:transition spd="slow">
    <p:cover dir="ru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8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9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C872D5-BE36-4B4C-9592-434D0A89DA2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0788311"/>
      </p:ext>
    </p:extLst>
  </p:cSld>
  <p:clrMapOvr>
    <a:masterClrMapping/>
  </p:clrMapOvr>
  <p:transition spd="slow">
    <p:cover dir="ru"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370F7E-4905-4759-821D-CE6499AC5B1E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1473729"/>
      </p:ext>
    </p:extLst>
  </p:cSld>
  <p:clrMapOvr>
    <a:masterClrMapping/>
  </p:clrMapOvr>
  <p:transition spd="slow">
    <p:cover dir="ru"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9DB0CA-4CD5-4ED7-842B-67590CBA007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8252141"/>
      </p:ext>
    </p:extLst>
  </p:cSld>
  <p:clrMapOvr>
    <a:masterClrMapping/>
  </p:clrMapOvr>
  <p:transition spd="slow">
    <p:cover dir="ru"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0EFDDF-D995-4EF5-9E8D-8C499F383D7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5265606"/>
      </p:ext>
    </p:extLst>
  </p:cSld>
  <p:clrMapOvr>
    <a:masterClrMapping/>
  </p:clrMapOvr>
  <p:transition spd="slow">
    <p:cover dir="ru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3F13CE-2773-4E59-8704-0BDEB06EE714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7805799"/>
      </p:ext>
    </p:extLst>
  </p:cSld>
  <p:clrMapOvr>
    <a:masterClrMapping/>
  </p:clrMapOvr>
  <p:transition spd="slow">
    <p:cover dir="ru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dirty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D7A995-D563-4E50-9686-D652ED6DD24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0459662"/>
      </p:ext>
    </p:extLst>
  </p:cSld>
  <p:clrMapOvr>
    <a:masterClrMapping/>
  </p:clrMapOvr>
  <p:transition spd="slow">
    <p:cover dir="ru"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219D29-F210-4EED-94DD-4FF48D8C6A23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7515211"/>
      </p:ext>
    </p:extLst>
  </p:cSld>
  <p:clrMapOvr>
    <a:masterClrMapping/>
  </p:clrMapOvr>
  <p:transition spd="slow">
    <p:cover dir="ru"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DAFD40-8F4B-4BE7-B507-29B6425A6617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4299739"/>
      </p:ext>
    </p:extLst>
  </p:cSld>
  <p:clrMapOvr>
    <a:masterClrMapping/>
  </p:clrMapOvr>
  <p:transition spd="slow">
    <p:cover dir="ru"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42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3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4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5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6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7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8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9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0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1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2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3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4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6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7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9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1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6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9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1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3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4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5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6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7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8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9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0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2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3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4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6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7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8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9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0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2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3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4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5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6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7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8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9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2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3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4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5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8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9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0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71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2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3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4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5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6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7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8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9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1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3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4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5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6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7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8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9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0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1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2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3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4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5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6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7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8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9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0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2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7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8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9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1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2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6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7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8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9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0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1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2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3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4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5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6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7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8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9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0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1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773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pPr lvl="0"/>
            <a:r>
              <a:rPr lang="ru-RU" altLang="ru-RU" noProof="0" smtClean="0"/>
              <a:t>Образец заголовка</a:t>
            </a:r>
          </a:p>
        </p:txBody>
      </p:sp>
      <p:sp>
        <p:nvSpPr>
          <p:cNvPr id="6773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pPr lvl="0"/>
            <a:r>
              <a:rPr lang="ru-RU" altLang="ru-RU" noProof="0" smtClean="0"/>
              <a:t>Образец подзаголовка</a:t>
            </a:r>
          </a:p>
        </p:txBody>
      </p:sp>
      <p:sp>
        <p:nvSpPr>
          <p:cNvPr id="155" name="Rectangle 155"/>
          <p:cNvSpPr>
            <a:spLocks noGrp="1" noChangeArrowheads="1"/>
          </p:cNvSpPr>
          <p:nvPr>
            <p:ph type="dt" sz="quarter" idx="10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6" name="Rectangle 156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7" name="Rectangle 157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fld id="{8C52FF77-2085-4A5E-ACC4-8DCC3E2082F5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4535555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3F13CE-2773-4E59-8704-0BDEB06EE714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728420"/>
      </p:ext>
    </p:extLst>
  </p:cSld>
  <p:clrMapOvr>
    <a:masterClrMapping/>
  </p:clrMapOvr>
  <p:transition spd="slow">
    <p:cover dir="ru"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A857EA-F3AA-4265-A800-53545C27D849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0678572"/>
      </p:ext>
    </p:extLst>
  </p:cSld>
  <p:clrMapOvr>
    <a:masterClrMapping/>
  </p:clrMapOvr>
  <p:transition spd="slow">
    <p:cover dir="ru"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850E73-F4EB-4144-9DFD-52A7AAA36E22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6714093"/>
      </p:ext>
    </p:extLst>
  </p:cSld>
  <p:clrMapOvr>
    <a:masterClrMapping/>
  </p:clrMapOvr>
  <p:transition spd="slow">
    <p:cover dir="ru"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8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9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C872D5-BE36-4B4C-9592-434D0A89DA2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4448604"/>
      </p:ext>
    </p:extLst>
  </p:cSld>
  <p:clrMapOvr>
    <a:masterClrMapping/>
  </p:clrMapOvr>
  <p:transition spd="slow">
    <p:cover dir="ru"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370F7E-4905-4759-821D-CE6499AC5B1E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6231089"/>
      </p:ext>
    </p:extLst>
  </p:cSld>
  <p:clrMapOvr>
    <a:masterClrMapping/>
  </p:clrMapOvr>
  <p:transition spd="slow">
    <p:cover dir="ru"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9DB0CA-4CD5-4ED7-842B-67590CBA007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6561802"/>
      </p:ext>
    </p:extLst>
  </p:cSld>
  <p:clrMapOvr>
    <a:masterClrMapping/>
  </p:clrMapOvr>
  <p:transition spd="slow">
    <p:cover dir="ru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A857EA-F3AA-4265-A800-53545C27D849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823435"/>
      </p:ext>
    </p:extLst>
  </p:cSld>
  <p:clrMapOvr>
    <a:masterClrMapping/>
  </p:clrMapOvr>
  <p:transition spd="slow">
    <p:cover dir="ru"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0EFDDF-D995-4EF5-9E8D-8C499F383D7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6464093"/>
      </p:ext>
    </p:extLst>
  </p:cSld>
  <p:clrMapOvr>
    <a:masterClrMapping/>
  </p:clrMapOvr>
  <p:transition spd="slow">
    <p:cover dir="ru"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dirty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D7A995-D563-4E50-9686-D652ED6DD24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3831354"/>
      </p:ext>
    </p:extLst>
  </p:cSld>
  <p:clrMapOvr>
    <a:masterClrMapping/>
  </p:clrMapOvr>
  <p:transition spd="slow">
    <p:cover dir="ru"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219D29-F210-4EED-94DD-4FF48D8C6A23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6217736"/>
      </p:ext>
    </p:extLst>
  </p:cSld>
  <p:clrMapOvr>
    <a:masterClrMapping/>
  </p:clrMapOvr>
  <p:transition spd="slow">
    <p:cover dir="ru"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DAFD40-8F4B-4BE7-B507-29B6425A6617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104700"/>
      </p:ext>
    </p:extLst>
  </p:cSld>
  <p:clrMapOvr>
    <a:masterClrMapping/>
  </p:clrMapOvr>
  <p:transition spd="slow">
    <p:cover dir="ru"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42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3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4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5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6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7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8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9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0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1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2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3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4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6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7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9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1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6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9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1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3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4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5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6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7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8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9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0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2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3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4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6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7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8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9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0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2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3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4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5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6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7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8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9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2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3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4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5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8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9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0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71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2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3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4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5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6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7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8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9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1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3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4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5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6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7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8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9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0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1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2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3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4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5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6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7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8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9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0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2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7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8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9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1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2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6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7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8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9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0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1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2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3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4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5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6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7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8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9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0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1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773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pPr lvl="0"/>
            <a:r>
              <a:rPr lang="ru-RU" altLang="ru-RU" noProof="0" smtClean="0"/>
              <a:t>Образец заголовка</a:t>
            </a:r>
          </a:p>
        </p:txBody>
      </p:sp>
      <p:sp>
        <p:nvSpPr>
          <p:cNvPr id="6773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pPr lvl="0"/>
            <a:r>
              <a:rPr lang="ru-RU" altLang="ru-RU" noProof="0" smtClean="0"/>
              <a:t>Образец подзаголовка</a:t>
            </a:r>
          </a:p>
        </p:txBody>
      </p:sp>
      <p:sp>
        <p:nvSpPr>
          <p:cNvPr id="155" name="Rectangle 155"/>
          <p:cNvSpPr>
            <a:spLocks noGrp="1" noChangeArrowheads="1"/>
          </p:cNvSpPr>
          <p:nvPr>
            <p:ph type="dt" sz="quarter" idx="10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6" name="Rectangle 156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7" name="Rectangle 157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fld id="{8C52FF77-2085-4A5E-ACC4-8DCC3E2082F5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5927079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3F13CE-2773-4E59-8704-0BDEB06EE714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9592311"/>
      </p:ext>
    </p:extLst>
  </p:cSld>
  <p:clrMapOvr>
    <a:masterClrMapping/>
  </p:clrMapOvr>
  <p:transition spd="slow">
    <p:cover dir="ru"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A857EA-F3AA-4265-A800-53545C27D849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7800712"/>
      </p:ext>
    </p:extLst>
  </p:cSld>
  <p:clrMapOvr>
    <a:masterClrMapping/>
  </p:clrMapOvr>
  <p:transition spd="slow">
    <p:cover dir="ru"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850E73-F4EB-4144-9DFD-52A7AAA36E22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4690193"/>
      </p:ext>
    </p:extLst>
  </p:cSld>
  <p:clrMapOvr>
    <a:masterClrMapping/>
  </p:clrMapOvr>
  <p:transition spd="slow">
    <p:cover dir="ru"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8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9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C872D5-BE36-4B4C-9592-434D0A89DA2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9194828"/>
      </p:ext>
    </p:extLst>
  </p:cSld>
  <p:clrMapOvr>
    <a:masterClrMapping/>
  </p:clrMapOvr>
  <p:transition spd="slow">
    <p:cover dir="ru"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370F7E-4905-4759-821D-CE6499AC5B1E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972722"/>
      </p:ext>
    </p:extLst>
  </p:cSld>
  <p:clrMapOvr>
    <a:masterClrMapping/>
  </p:clrMapOvr>
  <p:transition spd="slow">
    <p:cover dir="ru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850E73-F4EB-4144-9DFD-52A7AAA36E22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5670593"/>
      </p:ext>
    </p:extLst>
  </p:cSld>
  <p:clrMapOvr>
    <a:masterClrMapping/>
  </p:clrMapOvr>
  <p:transition spd="slow">
    <p:cover dir="ru"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9DB0CA-4CD5-4ED7-842B-67590CBA007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2653956"/>
      </p:ext>
    </p:extLst>
  </p:cSld>
  <p:clrMapOvr>
    <a:masterClrMapping/>
  </p:clrMapOvr>
  <p:transition spd="slow">
    <p:cover dir="ru"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0EFDDF-D995-4EF5-9E8D-8C499F383D7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0236009"/>
      </p:ext>
    </p:extLst>
  </p:cSld>
  <p:clrMapOvr>
    <a:masterClrMapping/>
  </p:clrMapOvr>
  <p:transition spd="slow">
    <p:cover dir="ru"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dirty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D7A995-D563-4E50-9686-D652ED6DD24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640092"/>
      </p:ext>
    </p:extLst>
  </p:cSld>
  <p:clrMapOvr>
    <a:masterClrMapping/>
  </p:clrMapOvr>
  <p:transition spd="slow">
    <p:cover dir="ru"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219D29-F210-4EED-94DD-4FF48D8C6A23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6227922"/>
      </p:ext>
    </p:extLst>
  </p:cSld>
  <p:clrMapOvr>
    <a:masterClrMapping/>
  </p:clrMapOvr>
  <p:transition spd="slow">
    <p:cover dir="ru"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DAFD40-8F4B-4BE7-B507-29B6425A6617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5025340"/>
      </p:ext>
    </p:extLst>
  </p:cSld>
  <p:clrMapOvr>
    <a:masterClrMapping/>
  </p:clrMapOvr>
  <p:transition spd="slow">
    <p:cover dir="ru"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42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3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4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5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6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7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8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9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0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1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2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3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4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6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7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9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1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6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9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1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3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4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5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6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7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8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9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0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2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3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4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6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7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8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9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0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2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3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4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5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6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7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8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9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2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3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4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5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8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9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0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71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2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3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4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5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6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7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8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9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1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3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4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5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6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7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8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9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0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1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2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3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4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5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6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7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8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9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0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2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7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8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9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1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2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6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7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8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9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0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1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2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3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4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5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6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7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8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9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0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1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773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pPr lvl="0"/>
            <a:r>
              <a:rPr lang="ru-RU" altLang="ru-RU" noProof="0" smtClean="0"/>
              <a:t>Образец заголовка</a:t>
            </a:r>
          </a:p>
        </p:txBody>
      </p:sp>
      <p:sp>
        <p:nvSpPr>
          <p:cNvPr id="6773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pPr lvl="0"/>
            <a:r>
              <a:rPr lang="ru-RU" altLang="ru-RU" noProof="0" smtClean="0"/>
              <a:t>Образец подзаголовка</a:t>
            </a:r>
          </a:p>
        </p:txBody>
      </p:sp>
      <p:sp>
        <p:nvSpPr>
          <p:cNvPr id="155" name="Rectangle 155"/>
          <p:cNvSpPr>
            <a:spLocks noGrp="1" noChangeArrowheads="1"/>
          </p:cNvSpPr>
          <p:nvPr>
            <p:ph type="dt" sz="quarter" idx="10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6" name="Rectangle 156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7" name="Rectangle 157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fld id="{8C52FF77-2085-4A5E-ACC4-8DCC3E2082F5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5481145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3F13CE-2773-4E59-8704-0BDEB06EE714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3448688"/>
      </p:ext>
    </p:extLst>
  </p:cSld>
  <p:clrMapOvr>
    <a:masterClrMapping/>
  </p:clrMapOvr>
  <p:transition spd="slow">
    <p:cover dir="ru"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A857EA-F3AA-4265-A800-53545C27D849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4013190"/>
      </p:ext>
    </p:extLst>
  </p:cSld>
  <p:clrMapOvr>
    <a:masterClrMapping/>
  </p:clrMapOvr>
  <p:transition spd="slow">
    <p:cover dir="ru"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850E73-F4EB-4144-9DFD-52A7AAA36E22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2554656"/>
      </p:ext>
    </p:extLst>
  </p:cSld>
  <p:clrMapOvr>
    <a:masterClrMapping/>
  </p:clrMapOvr>
  <p:transition spd="slow">
    <p:cover dir="ru"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8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9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C872D5-BE36-4B4C-9592-434D0A89DA2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0845565"/>
      </p:ext>
    </p:extLst>
  </p:cSld>
  <p:clrMapOvr>
    <a:masterClrMapping/>
  </p:clrMapOvr>
  <p:transition spd="slow">
    <p:cover dir="ru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8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9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C872D5-BE36-4B4C-9592-434D0A89DA2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8487485"/>
      </p:ext>
    </p:extLst>
  </p:cSld>
  <p:clrMapOvr>
    <a:masterClrMapping/>
  </p:clrMapOvr>
  <p:transition spd="slow">
    <p:cover dir="ru"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370F7E-4905-4759-821D-CE6499AC5B1E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6994982"/>
      </p:ext>
    </p:extLst>
  </p:cSld>
  <p:clrMapOvr>
    <a:masterClrMapping/>
  </p:clrMapOvr>
  <p:transition spd="slow">
    <p:cover dir="ru"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9DB0CA-4CD5-4ED7-842B-67590CBA007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2019752"/>
      </p:ext>
    </p:extLst>
  </p:cSld>
  <p:clrMapOvr>
    <a:masterClrMapping/>
  </p:clrMapOvr>
  <p:transition spd="slow">
    <p:cover dir="ru"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0EFDDF-D995-4EF5-9E8D-8C499F383D7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7110855"/>
      </p:ext>
    </p:extLst>
  </p:cSld>
  <p:clrMapOvr>
    <a:masterClrMapping/>
  </p:clrMapOvr>
  <p:transition spd="slow">
    <p:cover dir="ru"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dirty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D7A995-D563-4E50-9686-D652ED6DD24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5952316"/>
      </p:ext>
    </p:extLst>
  </p:cSld>
  <p:clrMapOvr>
    <a:masterClrMapping/>
  </p:clrMapOvr>
  <p:transition spd="slow">
    <p:cover dir="ru"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219D29-F210-4EED-94DD-4FF48D8C6A23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1392633"/>
      </p:ext>
    </p:extLst>
  </p:cSld>
  <p:clrMapOvr>
    <a:masterClrMapping/>
  </p:clrMapOvr>
  <p:transition spd="slow">
    <p:cover dir="ru"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DAFD40-8F4B-4BE7-B507-29B6425A6617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2492036"/>
      </p:ext>
    </p:extLst>
  </p:cSld>
  <p:clrMapOvr>
    <a:masterClrMapping/>
  </p:clrMapOvr>
  <p:transition spd="slow">
    <p:cover dir="ru"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42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3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4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5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6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7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8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9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0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1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2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3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4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6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7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9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1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6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9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1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3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4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5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6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7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8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9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0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2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3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4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6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7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8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9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0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2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3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4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5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6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7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8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9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2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3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4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5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8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9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0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71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2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3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4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5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6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7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8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9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1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3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4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5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6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7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8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9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0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1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2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3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4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5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6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7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8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9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0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2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7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8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9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1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2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6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7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8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9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0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1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2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3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4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5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6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7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8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9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0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1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773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pPr lvl="0"/>
            <a:r>
              <a:rPr lang="ru-RU" altLang="ru-RU" noProof="0" smtClean="0"/>
              <a:t>Образец заголовка</a:t>
            </a:r>
          </a:p>
        </p:txBody>
      </p:sp>
      <p:sp>
        <p:nvSpPr>
          <p:cNvPr id="6773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pPr lvl="0"/>
            <a:r>
              <a:rPr lang="ru-RU" altLang="ru-RU" noProof="0" smtClean="0"/>
              <a:t>Образец подзаголовка</a:t>
            </a:r>
          </a:p>
        </p:txBody>
      </p:sp>
      <p:sp>
        <p:nvSpPr>
          <p:cNvPr id="155" name="Rectangle 155"/>
          <p:cNvSpPr>
            <a:spLocks noGrp="1" noChangeArrowheads="1"/>
          </p:cNvSpPr>
          <p:nvPr>
            <p:ph type="dt" sz="quarter" idx="10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6" name="Rectangle 156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7" name="Rectangle 157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fld id="{8C52FF77-2085-4A5E-ACC4-8DCC3E2082F5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5966842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3F13CE-2773-4E59-8704-0BDEB06EE714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1848920"/>
      </p:ext>
    </p:extLst>
  </p:cSld>
  <p:clrMapOvr>
    <a:masterClrMapping/>
  </p:clrMapOvr>
  <p:transition spd="slow">
    <p:cover dir="ru"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A857EA-F3AA-4265-A800-53545C27D849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9810305"/>
      </p:ext>
    </p:extLst>
  </p:cSld>
  <p:clrMapOvr>
    <a:masterClrMapping/>
  </p:clrMapOvr>
  <p:transition spd="slow">
    <p:cover dir="ru"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850E73-F4EB-4144-9DFD-52A7AAA36E22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9264384"/>
      </p:ext>
    </p:extLst>
  </p:cSld>
  <p:clrMapOvr>
    <a:masterClrMapping/>
  </p:clrMapOvr>
  <p:transition spd="slow">
    <p:cover dir="ru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370F7E-4905-4759-821D-CE6499AC5B1E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0067487"/>
      </p:ext>
    </p:extLst>
  </p:cSld>
  <p:clrMapOvr>
    <a:masterClrMapping/>
  </p:clrMapOvr>
  <p:transition spd="slow">
    <p:cover dir="ru"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8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9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C872D5-BE36-4B4C-9592-434D0A89DA2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6680517"/>
      </p:ext>
    </p:extLst>
  </p:cSld>
  <p:clrMapOvr>
    <a:masterClrMapping/>
  </p:clrMapOvr>
  <p:transition spd="slow">
    <p:cover dir="ru"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370F7E-4905-4759-821D-CE6499AC5B1E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0947388"/>
      </p:ext>
    </p:extLst>
  </p:cSld>
  <p:clrMapOvr>
    <a:masterClrMapping/>
  </p:clrMapOvr>
  <p:transition spd="slow">
    <p:cover dir="ru"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9DB0CA-4CD5-4ED7-842B-67590CBA007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242729"/>
      </p:ext>
    </p:extLst>
  </p:cSld>
  <p:clrMapOvr>
    <a:masterClrMapping/>
  </p:clrMapOvr>
  <p:transition spd="slow">
    <p:cover dir="ru"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0EFDDF-D995-4EF5-9E8D-8C499F383D7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0783132"/>
      </p:ext>
    </p:extLst>
  </p:cSld>
  <p:clrMapOvr>
    <a:masterClrMapping/>
  </p:clrMapOvr>
  <p:transition spd="slow">
    <p:cover dir="ru"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dirty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D7A995-D563-4E50-9686-D652ED6DD24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5324475"/>
      </p:ext>
    </p:extLst>
  </p:cSld>
  <p:clrMapOvr>
    <a:masterClrMapping/>
  </p:clrMapOvr>
  <p:transition spd="slow">
    <p:cover dir="ru"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219D29-F210-4EED-94DD-4FF48D8C6A23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2827138"/>
      </p:ext>
    </p:extLst>
  </p:cSld>
  <p:clrMapOvr>
    <a:masterClrMapping/>
  </p:clrMapOvr>
  <p:transition spd="slow">
    <p:cover dir="ru"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DAFD40-8F4B-4BE7-B507-29B6425A6617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2481044"/>
      </p:ext>
    </p:extLst>
  </p:cSld>
  <p:clrMapOvr>
    <a:masterClrMapping/>
  </p:clrMapOvr>
  <p:transition spd="slow">
    <p:cover dir="ru"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42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3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4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5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6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7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8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9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0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1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2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3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4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6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7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9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1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6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9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1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3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4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5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6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7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8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9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0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2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3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4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6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7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8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9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0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2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3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4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5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6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7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8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9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2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3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4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5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8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9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0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71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2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3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4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5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6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7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8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9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1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3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4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5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6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7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8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9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0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1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2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3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4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5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6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7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8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9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0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2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7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8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9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1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2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6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7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8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9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0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1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2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3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4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5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6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7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8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9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0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1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773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pPr lvl="0"/>
            <a:r>
              <a:rPr lang="ru-RU" altLang="ru-RU" noProof="0" smtClean="0"/>
              <a:t>Образец заголовка</a:t>
            </a:r>
          </a:p>
        </p:txBody>
      </p:sp>
      <p:sp>
        <p:nvSpPr>
          <p:cNvPr id="6773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pPr lvl="0"/>
            <a:r>
              <a:rPr lang="ru-RU" altLang="ru-RU" noProof="0" smtClean="0"/>
              <a:t>Образец подзаголовка</a:t>
            </a:r>
          </a:p>
        </p:txBody>
      </p:sp>
      <p:sp>
        <p:nvSpPr>
          <p:cNvPr id="155" name="Rectangle 155"/>
          <p:cNvSpPr>
            <a:spLocks noGrp="1" noChangeArrowheads="1"/>
          </p:cNvSpPr>
          <p:nvPr>
            <p:ph type="dt" sz="quarter" idx="10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6" name="Rectangle 156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7" name="Rectangle 157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fld id="{8C52FF77-2085-4A5E-ACC4-8DCC3E2082F5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2053443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3F13CE-2773-4E59-8704-0BDEB06EE714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4984076"/>
      </p:ext>
    </p:extLst>
  </p:cSld>
  <p:clrMapOvr>
    <a:masterClrMapping/>
  </p:clrMapOvr>
  <p:transition spd="slow">
    <p:cover dir="ru"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A857EA-F3AA-4265-A800-53545C27D849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8103837"/>
      </p:ext>
    </p:extLst>
  </p:cSld>
  <p:clrMapOvr>
    <a:masterClrMapping/>
  </p:clrMapOvr>
  <p:transition spd="slow">
    <p:cover dir="ru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9DB0CA-4CD5-4ED7-842B-67590CBA007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5077856"/>
      </p:ext>
    </p:extLst>
  </p:cSld>
  <p:clrMapOvr>
    <a:masterClrMapping/>
  </p:clrMapOvr>
  <p:transition spd="slow">
    <p:cover dir="ru"/>
  </p:transition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850E73-F4EB-4144-9DFD-52A7AAA36E22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2416725"/>
      </p:ext>
    </p:extLst>
  </p:cSld>
  <p:clrMapOvr>
    <a:masterClrMapping/>
  </p:clrMapOvr>
  <p:transition spd="slow">
    <p:cover dir="ru"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8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9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C872D5-BE36-4B4C-9592-434D0A89DA2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342717"/>
      </p:ext>
    </p:extLst>
  </p:cSld>
  <p:clrMapOvr>
    <a:masterClrMapping/>
  </p:clrMapOvr>
  <p:transition spd="slow">
    <p:cover dir="ru"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370F7E-4905-4759-821D-CE6499AC5B1E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0205881"/>
      </p:ext>
    </p:extLst>
  </p:cSld>
  <p:clrMapOvr>
    <a:masterClrMapping/>
  </p:clrMapOvr>
  <p:transition spd="slow">
    <p:cover dir="ru"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9DB0CA-4CD5-4ED7-842B-67590CBA007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7248732"/>
      </p:ext>
    </p:extLst>
  </p:cSld>
  <p:clrMapOvr>
    <a:masterClrMapping/>
  </p:clrMapOvr>
  <p:transition spd="slow">
    <p:cover dir="ru"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0EFDDF-D995-4EF5-9E8D-8C499F383D7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3457050"/>
      </p:ext>
    </p:extLst>
  </p:cSld>
  <p:clrMapOvr>
    <a:masterClrMapping/>
  </p:clrMapOvr>
  <p:transition spd="slow">
    <p:cover dir="ru"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dirty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D7A995-D563-4E50-9686-D652ED6DD24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0013519"/>
      </p:ext>
    </p:extLst>
  </p:cSld>
  <p:clrMapOvr>
    <a:masterClrMapping/>
  </p:clrMapOvr>
  <p:transition spd="slow">
    <p:cover dir="ru"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219D29-F210-4EED-94DD-4FF48D8C6A23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2159386"/>
      </p:ext>
    </p:extLst>
  </p:cSld>
  <p:clrMapOvr>
    <a:masterClrMapping/>
  </p:clrMapOvr>
  <p:transition spd="slow">
    <p:cover dir="ru"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DAFD40-8F4B-4BE7-B507-29B6425A6617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5605242"/>
      </p:ext>
    </p:extLst>
  </p:cSld>
  <p:clrMapOvr>
    <a:masterClrMapping/>
  </p:clrMapOvr>
  <p:transition spd="slow">
    <p:cover dir="ru"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42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3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4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5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6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7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8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9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0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1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2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3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4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6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7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9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1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6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9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1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3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4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5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6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7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8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9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0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2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3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4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6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7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8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9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0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2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3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4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5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6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7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8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9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2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3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4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5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8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9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0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71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2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3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4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5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6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7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8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9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1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3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4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5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6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7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8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9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0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1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2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3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4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5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6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7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8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9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0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2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7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8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9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1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2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6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7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8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9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0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1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2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3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4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5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6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7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8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9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0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1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773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pPr lvl="0"/>
            <a:r>
              <a:rPr lang="ru-RU" altLang="ru-RU" noProof="0" smtClean="0"/>
              <a:t>Образец заголовка</a:t>
            </a:r>
          </a:p>
        </p:txBody>
      </p:sp>
      <p:sp>
        <p:nvSpPr>
          <p:cNvPr id="6773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pPr lvl="0"/>
            <a:r>
              <a:rPr lang="ru-RU" altLang="ru-RU" noProof="0" smtClean="0"/>
              <a:t>Образец подзаголовка</a:t>
            </a:r>
          </a:p>
        </p:txBody>
      </p:sp>
      <p:sp>
        <p:nvSpPr>
          <p:cNvPr id="155" name="Rectangle 155"/>
          <p:cNvSpPr>
            <a:spLocks noGrp="1" noChangeArrowheads="1"/>
          </p:cNvSpPr>
          <p:nvPr>
            <p:ph type="dt" sz="quarter" idx="10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6" name="Rectangle 156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7" name="Rectangle 157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fld id="{8C52FF77-2085-4A5E-ACC4-8DCC3E2082F5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2661973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3F13CE-2773-4E59-8704-0BDEB06EE714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8148011"/>
      </p:ext>
    </p:extLst>
  </p:cSld>
  <p:clrMapOvr>
    <a:masterClrMapping/>
  </p:clrMapOvr>
  <p:transition spd="slow">
    <p:cover dir="ru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0EFDDF-D995-4EF5-9E8D-8C499F383D7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6748551"/>
      </p:ext>
    </p:extLst>
  </p:cSld>
  <p:clrMapOvr>
    <a:masterClrMapping/>
  </p:clrMapOvr>
  <p:transition spd="slow">
    <p:cover dir="ru"/>
  </p:transition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A857EA-F3AA-4265-A800-53545C27D849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8716135"/>
      </p:ext>
    </p:extLst>
  </p:cSld>
  <p:clrMapOvr>
    <a:masterClrMapping/>
  </p:clrMapOvr>
  <p:transition spd="slow">
    <p:cover dir="ru"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850E73-F4EB-4144-9DFD-52A7AAA36E22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414665"/>
      </p:ext>
    </p:extLst>
  </p:cSld>
  <p:clrMapOvr>
    <a:masterClrMapping/>
  </p:clrMapOvr>
  <p:transition spd="slow">
    <p:cover dir="ru"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8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9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C872D5-BE36-4B4C-9592-434D0A89DA2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947576"/>
      </p:ext>
    </p:extLst>
  </p:cSld>
  <p:clrMapOvr>
    <a:masterClrMapping/>
  </p:clrMapOvr>
  <p:transition spd="slow">
    <p:cover dir="ru"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370F7E-4905-4759-821D-CE6499AC5B1E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6266543"/>
      </p:ext>
    </p:extLst>
  </p:cSld>
  <p:clrMapOvr>
    <a:masterClrMapping/>
  </p:clrMapOvr>
  <p:transition spd="slow">
    <p:cover dir="ru"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9DB0CA-4CD5-4ED7-842B-67590CBA007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047575"/>
      </p:ext>
    </p:extLst>
  </p:cSld>
  <p:clrMapOvr>
    <a:masterClrMapping/>
  </p:clrMapOvr>
  <p:transition spd="slow">
    <p:cover dir="ru"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0EFDDF-D995-4EF5-9E8D-8C499F383D7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1251879"/>
      </p:ext>
    </p:extLst>
  </p:cSld>
  <p:clrMapOvr>
    <a:masterClrMapping/>
  </p:clrMapOvr>
  <p:transition spd="slow">
    <p:cover dir="ru"/>
  </p:transition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dirty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D7A995-D563-4E50-9686-D652ED6DD24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9827370"/>
      </p:ext>
    </p:extLst>
  </p:cSld>
  <p:clrMapOvr>
    <a:masterClrMapping/>
  </p:clrMapOvr>
  <p:transition spd="slow">
    <p:cover dir="ru"/>
  </p:transition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219D29-F210-4EED-94DD-4FF48D8C6A23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6856282"/>
      </p:ext>
    </p:extLst>
  </p:cSld>
  <p:clrMapOvr>
    <a:masterClrMapping/>
  </p:clrMapOvr>
  <p:transition spd="slow">
    <p:cover dir="ru"/>
  </p:transition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DAFD40-8F4B-4BE7-B507-29B6425A6617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6543519"/>
      </p:ext>
    </p:extLst>
  </p:cSld>
  <p:clrMapOvr>
    <a:masterClrMapping/>
  </p:clrMapOvr>
  <p:transition spd="slow">
    <p:cover dir="ru"/>
  </p:transition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42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3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4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5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6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7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8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9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0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1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2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3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54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6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7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5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9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0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1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2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4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6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7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8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9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1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3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4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5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6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7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8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9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0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2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3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4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6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7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8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9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0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2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3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4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5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6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7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8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9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2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3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4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5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8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9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0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71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2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3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4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5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6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7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8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9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1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3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4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5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6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7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8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9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0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1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2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3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4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5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6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7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8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9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0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2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7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8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9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1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2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5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6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7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8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29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0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1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2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3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4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5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6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7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8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9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40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41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773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pPr lvl="0"/>
            <a:r>
              <a:rPr lang="ru-RU" altLang="ru-RU" noProof="0" smtClean="0"/>
              <a:t>Образец заголовка</a:t>
            </a:r>
          </a:p>
        </p:txBody>
      </p:sp>
      <p:sp>
        <p:nvSpPr>
          <p:cNvPr id="6773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pPr lvl="0"/>
            <a:r>
              <a:rPr lang="ru-RU" altLang="ru-RU" noProof="0" smtClean="0"/>
              <a:t>Образец подзаголовка</a:t>
            </a:r>
          </a:p>
        </p:txBody>
      </p:sp>
      <p:sp>
        <p:nvSpPr>
          <p:cNvPr id="155" name="Rectangle 155"/>
          <p:cNvSpPr>
            <a:spLocks noGrp="1" noChangeArrowheads="1"/>
          </p:cNvSpPr>
          <p:nvPr>
            <p:ph type="dt" sz="quarter" idx="10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6" name="Rectangle 156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157" name="Rectangle 157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fld id="{8C52FF77-2085-4A5E-ACC4-8DCC3E2082F5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6647159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dirty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D7A995-D563-4E50-9686-D652ED6DD24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9612604"/>
      </p:ext>
    </p:extLst>
  </p:cSld>
  <p:clrMapOvr>
    <a:masterClrMapping/>
  </p:clrMapOvr>
  <p:transition spd="slow">
    <p:cover dir="ru"/>
  </p:transition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3F13CE-2773-4E59-8704-0BDEB06EE714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7132705"/>
      </p:ext>
    </p:extLst>
  </p:cSld>
  <p:clrMapOvr>
    <a:masterClrMapping/>
  </p:clrMapOvr>
  <p:transition spd="slow">
    <p:cover dir="ru"/>
  </p:transition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A857EA-F3AA-4265-A800-53545C27D849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2978029"/>
      </p:ext>
    </p:extLst>
  </p:cSld>
  <p:clrMapOvr>
    <a:masterClrMapping/>
  </p:clrMapOvr>
  <p:transition spd="slow">
    <p:cover dir="ru"/>
  </p:transition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850E73-F4EB-4144-9DFD-52A7AAA36E22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1149739"/>
      </p:ext>
    </p:extLst>
  </p:cSld>
  <p:clrMapOvr>
    <a:masterClrMapping/>
  </p:clrMapOvr>
  <p:transition spd="slow">
    <p:cover dir="ru"/>
  </p:transition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8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9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C872D5-BE36-4B4C-9592-434D0A89DA2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4572580"/>
      </p:ext>
    </p:extLst>
  </p:cSld>
  <p:clrMapOvr>
    <a:masterClrMapping/>
  </p:clrMapOvr>
  <p:transition spd="slow">
    <p:cover dir="ru"/>
  </p:transition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370F7E-4905-4759-821D-CE6499AC5B1E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3521269"/>
      </p:ext>
    </p:extLst>
  </p:cSld>
  <p:clrMapOvr>
    <a:masterClrMapping/>
  </p:clrMapOvr>
  <p:transition spd="slow">
    <p:cover dir="ru"/>
  </p:transition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9DB0CA-4CD5-4ED7-842B-67590CBA007C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6167043"/>
      </p:ext>
    </p:extLst>
  </p:cSld>
  <p:clrMapOvr>
    <a:masterClrMapping/>
  </p:clrMapOvr>
  <p:transition spd="slow">
    <p:cover dir="ru"/>
  </p:transition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0EFDDF-D995-4EF5-9E8D-8C499F383D7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2850661"/>
      </p:ext>
    </p:extLst>
  </p:cSld>
  <p:clrMapOvr>
    <a:masterClrMapping/>
  </p:clrMapOvr>
  <p:transition spd="slow">
    <p:cover dir="ru"/>
  </p:transition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dirty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7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D7A995-D563-4E50-9686-D652ED6DD24F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8327217"/>
      </p:ext>
    </p:extLst>
  </p:cSld>
  <p:clrMapOvr>
    <a:masterClrMapping/>
  </p:clrMapOvr>
  <p:transition spd="slow">
    <p:cover dir="ru"/>
  </p:transition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219D29-F210-4EED-94DD-4FF48D8C6A23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0233079"/>
      </p:ext>
    </p:extLst>
  </p:cSld>
  <p:clrMapOvr>
    <a:masterClrMapping/>
  </p:clrMapOvr>
  <p:transition spd="slow">
    <p:cover dir="ru"/>
  </p:transition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15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" name="Rectangle 15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" name="Rectangle 15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DAFD40-8F4B-4BE7-B507-29B6425A6617}" type="slidenum">
              <a:rPr lang="ru-RU" altLang="ru-RU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2526438"/>
      </p:ext>
    </p:extLst>
  </p:cSld>
  <p:clrMapOvr>
    <a:masterClrMapping/>
  </p:clrMapOvr>
  <p:transition spd="slow">
    <p:cover dir="ru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11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111.xml"/><Relationship Id="rId6" Type="http://schemas.openxmlformats.org/officeDocument/2006/relationships/slideLayout" Target="../slideLayouts/slideLayout116.xml"/><Relationship Id="rId11" Type="http://schemas.openxmlformats.org/officeDocument/2006/relationships/slideLayout" Target="../slideLayouts/slideLayout121.xml"/><Relationship Id="rId5" Type="http://schemas.openxmlformats.org/officeDocument/2006/relationships/slideLayout" Target="../slideLayouts/slideLayout115.xml"/><Relationship Id="rId10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114.xml"/><Relationship Id="rId9" Type="http://schemas.openxmlformats.org/officeDocument/2006/relationships/slideLayout" Target="../slideLayouts/slideLayout11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24.xml"/><Relationship Id="rId7" Type="http://schemas.openxmlformats.org/officeDocument/2006/relationships/slideLayout" Target="../slideLayouts/slideLayout128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3.xml"/><Relationship Id="rId1" Type="http://schemas.openxmlformats.org/officeDocument/2006/relationships/slideLayout" Target="../slideLayouts/slideLayout122.xml"/><Relationship Id="rId6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132.xml"/><Relationship Id="rId5" Type="http://schemas.openxmlformats.org/officeDocument/2006/relationships/slideLayout" Target="../slideLayouts/slideLayout126.xml"/><Relationship Id="rId10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125.xml"/><Relationship Id="rId9" Type="http://schemas.openxmlformats.org/officeDocument/2006/relationships/slideLayout" Target="../slideLayouts/slideLayout130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.xml"/><Relationship Id="rId3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139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4.xml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43.xml"/><Relationship Id="rId5" Type="http://schemas.openxmlformats.org/officeDocument/2006/relationships/slideLayout" Target="../slideLayouts/slideLayout137.xml"/><Relationship Id="rId10" Type="http://schemas.openxmlformats.org/officeDocument/2006/relationships/slideLayout" Target="../slideLayouts/slideLayout142.xml"/><Relationship Id="rId4" Type="http://schemas.openxmlformats.org/officeDocument/2006/relationships/slideLayout" Target="../slideLayouts/slideLayout136.xml"/><Relationship Id="rId9" Type="http://schemas.openxmlformats.org/officeDocument/2006/relationships/slideLayout" Target="../slideLayouts/slideLayout141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.xml"/><Relationship Id="rId3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150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44.xml"/><Relationship Id="rId6" Type="http://schemas.openxmlformats.org/officeDocument/2006/relationships/slideLayout" Target="../slideLayouts/slideLayout149.xml"/><Relationship Id="rId11" Type="http://schemas.openxmlformats.org/officeDocument/2006/relationships/slideLayout" Target="../slideLayouts/slideLayout154.xml"/><Relationship Id="rId5" Type="http://schemas.openxmlformats.org/officeDocument/2006/relationships/slideLayout" Target="../slideLayouts/slideLayout148.xml"/><Relationship Id="rId10" Type="http://schemas.openxmlformats.org/officeDocument/2006/relationships/slideLayout" Target="../slideLayouts/slideLayout153.xml"/><Relationship Id="rId4" Type="http://schemas.openxmlformats.org/officeDocument/2006/relationships/slideLayout" Target="../slideLayouts/slideLayout147.xml"/><Relationship Id="rId9" Type="http://schemas.openxmlformats.org/officeDocument/2006/relationships/slideLayout" Target="../slideLayouts/slideLayout15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52546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1032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169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0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1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2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3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4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5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6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7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8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9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0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1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033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1034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5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6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7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8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9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0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1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2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3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4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5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6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7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8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9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0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1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2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3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4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5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6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7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8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9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0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1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2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3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4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5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6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7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8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9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0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1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2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3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4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5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6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7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8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9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0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1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2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3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4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5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6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7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8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9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0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1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2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3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4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5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6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7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098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9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0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1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2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3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4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5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6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7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8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9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0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1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2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3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4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5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6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7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8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9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0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1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3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4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5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6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7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8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9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0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1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2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3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4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5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6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7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8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9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0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1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2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3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4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5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6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7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8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9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0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1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2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3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4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5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6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7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8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9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0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1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2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3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4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5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6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671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6671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2C336E0-CC50-4D5D-8CFB-8DA58D047A39}" type="slidenum">
              <a:rPr lang="ru-RU" altLang="ru-RU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  <p:sp>
        <p:nvSpPr>
          <p:cNvPr id="6671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4002080434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 spd="slow">
    <p:cover dir="r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7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98" decel="100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98" decel="100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98" decel="100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98" decel="100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98" decel="100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98" decel="100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713" grpId="0"/>
      <p:bldP spid="66717" grpId="0" build="p">
        <p:tmplLst>
          <p:tmpl lvl="1">
            <p:tnLst>
              <p:par>
                <p:cTn presetID="37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52546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1032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169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0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1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2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3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4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5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6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7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8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9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0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1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033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1034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5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6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7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8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9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0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1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2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3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4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5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6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7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8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9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0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1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2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3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4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5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6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7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8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9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0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1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2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3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4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5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6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7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8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9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0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1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2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3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4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5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6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7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8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9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0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1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2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3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4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5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6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7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8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9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0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1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2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3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4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5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6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7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098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9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0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1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2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3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4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5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6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7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8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9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0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1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2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3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4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5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6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7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8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9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0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1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3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4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5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6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7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8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9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0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1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2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3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4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5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6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7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8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9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0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1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2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3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4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5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6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7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8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9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0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1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2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3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4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5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6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7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8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9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0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1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2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3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4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5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6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671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6671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2C336E0-CC50-4D5D-8CFB-8DA58D047A39}" type="slidenum">
              <a:rPr lang="ru-RU" altLang="ru-RU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  <p:sp>
        <p:nvSpPr>
          <p:cNvPr id="6671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108025316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</p:sldLayoutIdLst>
  <p:transition spd="slow">
    <p:cover dir="r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7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98" decel="100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98" decel="100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98" decel="100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98" decel="100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98" decel="100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98" decel="100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713" grpId="0"/>
      <p:bldP spid="66717" grpId="0" build="p">
        <p:tmplLst>
          <p:tmpl lvl="1">
            <p:tnLst>
              <p:par>
                <p:cTn presetID="37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52546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1032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169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0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1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2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3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4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5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6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7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8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9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0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1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033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1034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5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6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7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8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9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0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1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2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3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4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5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6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7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8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9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0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1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2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3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4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5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6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7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8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9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0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1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2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3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4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5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6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7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8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9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0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1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2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3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4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5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6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7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8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9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0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1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2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3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4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5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6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7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8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9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0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1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2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3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4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5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6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7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098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9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0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1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2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3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4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5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6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7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8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9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0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1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2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3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4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5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6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7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8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9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0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1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3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4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5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6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7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8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9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0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1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2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3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4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5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6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7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8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9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0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1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2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3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4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5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6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7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8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9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0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1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2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3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4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5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6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7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8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9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0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1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2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3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4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5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6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671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6671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2C336E0-CC50-4D5D-8CFB-8DA58D047A39}" type="slidenum">
              <a:rPr lang="ru-RU" altLang="ru-RU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  <p:sp>
        <p:nvSpPr>
          <p:cNvPr id="6671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3180126275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</p:sldLayoutIdLst>
  <p:transition spd="slow">
    <p:cover dir="r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7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98" decel="100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98" decel="100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98" decel="100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98" decel="100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98" decel="100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98" decel="100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713" grpId="0"/>
      <p:bldP spid="66717" grpId="0" build="p">
        <p:tmplLst>
          <p:tmpl lvl="1">
            <p:tnLst>
              <p:par>
                <p:cTn presetID="37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52546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1032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169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0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1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2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3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4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5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6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7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8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9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0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1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033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1034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5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6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7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8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9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0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1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2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3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4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5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6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7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8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9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0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1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2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3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4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5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6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7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8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9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0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1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2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3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4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5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6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7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8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9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0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1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2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3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4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5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6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7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8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9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0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1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2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3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4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5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6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7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8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9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0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1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2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3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4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5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6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7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098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9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0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1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2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3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4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5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6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7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8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9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0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1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2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3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4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5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6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7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8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9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0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1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3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4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5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6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7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8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9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0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1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2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3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4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5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6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7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8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9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0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1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2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3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4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5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6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7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8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9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0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1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2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3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4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5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6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7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8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9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0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1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2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3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4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5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6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671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6671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2C336E0-CC50-4D5D-8CFB-8DA58D047A39}" type="slidenum">
              <a:rPr lang="ru-RU" altLang="ru-RU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  <p:sp>
        <p:nvSpPr>
          <p:cNvPr id="6671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566276943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</p:sldLayoutIdLst>
  <p:transition spd="slow">
    <p:cover dir="r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7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98" decel="100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98" decel="100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98" decel="100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98" decel="100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98" decel="100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98" decel="100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713" grpId="0"/>
      <p:bldP spid="66717" grpId="0" build="p">
        <p:tmplLst>
          <p:tmpl lvl="1">
            <p:tnLst>
              <p:par>
                <p:cTn presetID="37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52546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1032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169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0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1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2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3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4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5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6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7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8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9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0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1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033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1034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5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6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7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8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9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0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1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2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3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4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5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6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7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8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9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0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1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2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3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4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5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6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7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8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9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0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1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2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3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4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5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6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7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8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9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0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1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2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3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4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5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6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7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8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9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0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1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2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3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4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5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6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7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8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9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0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1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2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3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4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5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6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7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098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9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0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1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2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3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4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5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6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7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8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9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0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1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2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3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4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5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6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7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8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9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0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1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3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4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5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6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7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8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9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0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1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2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3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4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5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6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7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8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9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0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1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2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3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4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5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6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7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8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9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0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1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2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3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4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5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6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7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8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9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0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1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2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3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4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5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6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671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6671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2C336E0-CC50-4D5D-8CFB-8DA58D047A39}" type="slidenum">
              <a:rPr lang="ru-RU" altLang="ru-RU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  <p:sp>
        <p:nvSpPr>
          <p:cNvPr id="6671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3608402789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805" r:id="rId1"/>
    <p:sldLayoutId id="2147483806" r:id="rId2"/>
    <p:sldLayoutId id="2147483807" r:id="rId3"/>
    <p:sldLayoutId id="2147483808" r:id="rId4"/>
    <p:sldLayoutId id="2147483809" r:id="rId5"/>
    <p:sldLayoutId id="2147483810" r:id="rId6"/>
    <p:sldLayoutId id="2147483811" r:id="rId7"/>
    <p:sldLayoutId id="2147483812" r:id="rId8"/>
    <p:sldLayoutId id="2147483813" r:id="rId9"/>
    <p:sldLayoutId id="2147483814" r:id="rId10"/>
    <p:sldLayoutId id="2147483815" r:id="rId11"/>
  </p:sldLayoutIdLst>
  <p:transition spd="slow">
    <p:cover dir="r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7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98" decel="100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98" decel="100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98" decel="100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98" decel="100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98" decel="100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98" decel="100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713" grpId="0"/>
      <p:bldP spid="66717" grpId="0" build="p">
        <p:tmplLst>
          <p:tmpl lvl="1">
            <p:tnLst>
              <p:par>
                <p:cTn presetID="37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52546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1032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169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0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1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2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3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4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5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6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7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8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9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0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1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033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1034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5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6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7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8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9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0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1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2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3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4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5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6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7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8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9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0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1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2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3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4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5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6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7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8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9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0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1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2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3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4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5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6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7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8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9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0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1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2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3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4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5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6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7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8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9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0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1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2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3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4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5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6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7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8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9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0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1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2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3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4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5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6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7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098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9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0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1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2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3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4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5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6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7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8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9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0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1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2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3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4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5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6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7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8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9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0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1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3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4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5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6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7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8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9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0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1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2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3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4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5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6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7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8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9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0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1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2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3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4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5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6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7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8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9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0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1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2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3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4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5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6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7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8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9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0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1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2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3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4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5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6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671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6671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2C336E0-CC50-4D5D-8CFB-8DA58D047A39}" type="slidenum">
              <a:rPr lang="ru-RU" altLang="ru-RU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  <p:sp>
        <p:nvSpPr>
          <p:cNvPr id="6671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83062821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</p:sldLayoutIdLst>
  <p:transition spd="slow">
    <p:cover dir="r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7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98" decel="100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98" decel="100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98" decel="100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98" decel="100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98" decel="100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98" decel="100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713" grpId="0"/>
      <p:bldP spid="66717" grpId="0" build="p">
        <p:tmplLst>
          <p:tmpl lvl="1">
            <p:tnLst>
              <p:par>
                <p:cTn presetID="37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52546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1032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169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0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1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2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3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4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5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6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7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8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9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0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1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033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1034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5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6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7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8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9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0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1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2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3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4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5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6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7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8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9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0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1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2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3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4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5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6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7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8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9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0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1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2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3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4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5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6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7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8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9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0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1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2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3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4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5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6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7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8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9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0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1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2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3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4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5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6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7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8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9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0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1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2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3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4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5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6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7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098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9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0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1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2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3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4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5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6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7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8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9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0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1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2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3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4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5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6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7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8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9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0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1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3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4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5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6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7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8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9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0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1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2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3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4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5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6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7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8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9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0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1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2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3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4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5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6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7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8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9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0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1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2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3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4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5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6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7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8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9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0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1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2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3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4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5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6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671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6671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2C336E0-CC50-4D5D-8CFB-8DA58D047A39}" type="slidenum">
              <a:rPr lang="ru-RU" altLang="ru-RU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  <p:sp>
        <p:nvSpPr>
          <p:cNvPr id="6671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327230377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ransition spd="slow">
    <p:cover dir="r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7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98" decel="100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98" decel="100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98" decel="100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98" decel="100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98" decel="100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98" decel="100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713" grpId="0"/>
      <p:bldP spid="66717" grpId="0" build="p">
        <p:tmplLst>
          <p:tmpl lvl="1">
            <p:tnLst>
              <p:par>
                <p:cTn presetID="37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52546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1032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169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0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1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2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3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4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5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6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7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8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9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0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1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033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1034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5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6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7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8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9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0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1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2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3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4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5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6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7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8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9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0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1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2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3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4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5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6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7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8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9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0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1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2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3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4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5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6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7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8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9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0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1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2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3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4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5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6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7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8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9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0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1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2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3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4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5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6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7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8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9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0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1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2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3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4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5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6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7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098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9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0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1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2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3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4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5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6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7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8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9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0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1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2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3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4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5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6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7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8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9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0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1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3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4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5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6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7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8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9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0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1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2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3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4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5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6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7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8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9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0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1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2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3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4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5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6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7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8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9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0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1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2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3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4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5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6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7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8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9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0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1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2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3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4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5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6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671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6671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2C336E0-CC50-4D5D-8CFB-8DA58D047A39}" type="slidenum">
              <a:rPr lang="ru-RU" altLang="ru-RU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  <p:sp>
        <p:nvSpPr>
          <p:cNvPr id="6671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1693297063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ransition spd="slow">
    <p:cover dir="r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7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98" decel="100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98" decel="100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98" decel="100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98" decel="100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98" decel="100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98" decel="100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713" grpId="0"/>
      <p:bldP spid="66717" grpId="0" build="p">
        <p:tmplLst>
          <p:tmpl lvl="1">
            <p:tnLst>
              <p:par>
                <p:cTn presetID="37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52546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1032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169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0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1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2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3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4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5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6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7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8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9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0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1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033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1034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5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6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7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8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9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0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1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2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3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4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5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6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7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8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9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0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1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2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3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4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5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6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7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8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9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0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1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2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3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4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5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6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7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8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9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0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1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2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3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4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5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6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7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8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9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0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1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2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3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4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5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6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7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8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9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0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1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2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3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4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5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6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7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098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9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0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1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2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3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4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5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6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7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8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9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0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1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2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3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4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5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6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7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8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9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0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1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3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4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5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6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7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8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9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0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1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2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3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4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5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6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7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8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9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0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1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2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3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4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5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6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7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8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9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0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1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2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3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4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5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6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7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8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9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0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1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2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3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4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5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6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671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6671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2C336E0-CC50-4D5D-8CFB-8DA58D047A39}" type="slidenum">
              <a:rPr lang="ru-RU" altLang="ru-RU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  <p:sp>
        <p:nvSpPr>
          <p:cNvPr id="6671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2001699806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transition spd="slow">
    <p:cover dir="r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7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98" decel="100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98" decel="100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98" decel="100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98" decel="100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98" decel="100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98" decel="100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713" grpId="0"/>
      <p:bldP spid="66717" grpId="0" build="p">
        <p:tmplLst>
          <p:tmpl lvl="1">
            <p:tnLst>
              <p:par>
                <p:cTn presetID="37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52546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1032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169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0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1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2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3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4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5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6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7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8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9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0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1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033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1034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5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6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7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8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9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0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1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2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3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4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5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6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7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8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9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0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1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2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3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4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5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6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7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8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9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0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1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2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3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4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5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6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7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8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9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0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1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2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3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4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5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6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7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8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9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0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1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2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3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4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5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6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7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8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9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0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1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2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3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4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5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6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7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098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9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0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1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2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3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4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5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6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7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8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9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0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1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2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3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4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5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6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7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8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9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0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1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3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4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5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6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7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8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9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0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1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2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3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4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5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6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7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8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9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0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1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2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3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4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5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6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7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8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9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0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1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2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3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4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5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6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7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8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9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0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1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2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3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4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5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6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671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6671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2C336E0-CC50-4D5D-8CFB-8DA58D047A39}" type="slidenum">
              <a:rPr lang="ru-RU" altLang="ru-RU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  <p:sp>
        <p:nvSpPr>
          <p:cNvPr id="6671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3516744001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transition spd="slow">
    <p:cover dir="r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7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98" decel="100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98" decel="100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98" decel="100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98" decel="100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98" decel="100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98" decel="100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713" grpId="0"/>
      <p:bldP spid="66717" grpId="0" build="p">
        <p:tmplLst>
          <p:tmpl lvl="1">
            <p:tnLst>
              <p:par>
                <p:cTn presetID="37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52546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1032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169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0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1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2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3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4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5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6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7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8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9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0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1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033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1034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5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6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7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8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9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0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1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2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3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4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5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6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7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8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9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0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1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2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3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4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5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6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7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8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9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0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1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2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3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4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5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6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7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8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9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0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1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2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3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4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5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6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7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8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9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0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1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2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3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4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5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6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7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8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9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0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1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2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3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4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5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6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7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098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9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0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1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2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3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4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5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6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7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8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9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0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1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2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3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4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5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6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7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8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9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0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1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3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4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5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6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7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8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9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0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1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2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3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4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5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6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7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8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9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0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1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2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3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4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5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6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7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8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9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0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1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2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3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4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5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6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7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8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9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0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1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2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3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4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5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6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671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6671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2C336E0-CC50-4D5D-8CFB-8DA58D047A39}" type="slidenum">
              <a:rPr lang="ru-RU" altLang="ru-RU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  <p:sp>
        <p:nvSpPr>
          <p:cNvPr id="6671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458997141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ransition spd="slow">
    <p:cover dir="r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7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98" decel="100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98" decel="100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98" decel="100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98" decel="100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98" decel="100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98" decel="100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713" grpId="0"/>
      <p:bldP spid="66717" grpId="0" build="p">
        <p:tmplLst>
          <p:tmpl lvl="1">
            <p:tnLst>
              <p:par>
                <p:cTn presetID="37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52546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1032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169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0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1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2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3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4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5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6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7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8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9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0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1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033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1034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5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6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7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8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9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0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1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2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3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4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5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6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7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8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9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0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1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2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3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4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5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6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7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8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9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0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1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2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3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4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5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6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7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8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9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0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1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2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3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4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5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6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7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8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9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0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1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2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3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4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5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6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7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8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9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0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1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2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3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4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5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6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7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098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9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0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1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2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3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4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5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6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7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8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9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0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1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2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3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4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5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6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7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8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9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0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1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3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4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5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6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7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8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9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0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1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2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3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4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5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6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7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8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9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0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1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2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3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4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5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6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7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8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9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0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1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2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3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4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5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6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7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8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9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0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1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2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3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4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5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6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671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6671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2C336E0-CC50-4D5D-8CFB-8DA58D047A39}" type="slidenum">
              <a:rPr lang="ru-RU" altLang="ru-RU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  <p:sp>
        <p:nvSpPr>
          <p:cNvPr id="6671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1818392200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</p:sldLayoutIdLst>
  <p:transition spd="slow">
    <p:cover dir="r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7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98" decel="100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98" decel="100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98" decel="100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98" decel="100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98" decel="100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98" decel="100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713" grpId="0"/>
      <p:bldP spid="66717" grpId="0" build="p">
        <p:tmplLst>
          <p:tmpl lvl="1">
            <p:tnLst>
              <p:par>
                <p:cTn presetID="37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52546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1032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169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0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1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2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3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4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5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6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7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8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9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0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1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033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1034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5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6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7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8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9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0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1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2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3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4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5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6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7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8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9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0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1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2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3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4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5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6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7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8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9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0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1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2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3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4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5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6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7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8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9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0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1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2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3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4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5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6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7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8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9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0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1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2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3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4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5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6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7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8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9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0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1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2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3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4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5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6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7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098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9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0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1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2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3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4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5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6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7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8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9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0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1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2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3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4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5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6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7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8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9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0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1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3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4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5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6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7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8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9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0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1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2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3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4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5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6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7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8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9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0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1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2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3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4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5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6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7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8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9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0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1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2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3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4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5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6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7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8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9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0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1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2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3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4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5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6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671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6671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2C336E0-CC50-4D5D-8CFB-8DA58D047A39}" type="slidenum">
              <a:rPr lang="ru-RU" altLang="ru-RU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  <p:sp>
        <p:nvSpPr>
          <p:cNvPr id="6671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200790390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45" r:id="rId1"/>
    <p:sldLayoutId id="2147483746" r:id="rId2"/>
    <p:sldLayoutId id="2147483747" r:id="rId3"/>
    <p:sldLayoutId id="2147483748" r:id="rId4"/>
    <p:sldLayoutId id="2147483749" r:id="rId5"/>
    <p:sldLayoutId id="2147483750" r:id="rId6"/>
    <p:sldLayoutId id="2147483751" r:id="rId7"/>
    <p:sldLayoutId id="2147483752" r:id="rId8"/>
    <p:sldLayoutId id="2147483753" r:id="rId9"/>
    <p:sldLayoutId id="2147483754" r:id="rId10"/>
    <p:sldLayoutId id="2147483755" r:id="rId11"/>
  </p:sldLayoutIdLst>
  <p:transition spd="slow">
    <p:cover dir="r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7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98" decel="100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98" decel="100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98" decel="100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98" decel="100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98" decel="100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98" decel="100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713" grpId="0"/>
      <p:bldP spid="66717" grpId="0" build="p">
        <p:tmplLst>
          <p:tmpl lvl="1">
            <p:tnLst>
              <p:par>
                <p:cTn presetID="37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52546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1032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1169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>
                  <a:gd name="T0" fmla="*/ 950 w 2815"/>
                  <a:gd name="T1" fmla="*/ 85 h 2110"/>
                  <a:gd name="T2" fmla="*/ 628 w 2815"/>
                  <a:gd name="T3" fmla="*/ 438 h 2110"/>
                  <a:gd name="T4" fmla="*/ 66 w 2815"/>
                  <a:gd name="T5" fmla="*/ 471 h 2110"/>
                  <a:gd name="T6" fmla="*/ 0 w 2815"/>
                  <a:gd name="T7" fmla="*/ 627 h 2110"/>
                  <a:gd name="T8" fmla="*/ 372 w 2815"/>
                  <a:gd name="T9" fmla="*/ 1026 h 2110"/>
                  <a:gd name="T10" fmla="*/ 611 w 2815"/>
                  <a:gd name="T11" fmla="*/ 902 h 2110"/>
                  <a:gd name="T12" fmla="*/ 992 w 2815"/>
                  <a:gd name="T13" fmla="*/ 1085 h 2110"/>
                  <a:gd name="T14" fmla="*/ 1116 w 2815"/>
                  <a:gd name="T15" fmla="*/ 1339 h 2110"/>
                  <a:gd name="T16" fmla="*/ 1083 w 2815"/>
                  <a:gd name="T17" fmla="*/ 1450 h 2110"/>
                  <a:gd name="T18" fmla="*/ 1124 w 2815"/>
                  <a:gd name="T19" fmla="*/ 1659 h 2110"/>
                  <a:gd name="T20" fmla="*/ 1149 w 2815"/>
                  <a:gd name="T21" fmla="*/ 1999 h 2110"/>
                  <a:gd name="T22" fmla="*/ 1463 w 2815"/>
                  <a:gd name="T23" fmla="*/ 2110 h 2110"/>
                  <a:gd name="T24" fmla="*/ 1686 w 2815"/>
                  <a:gd name="T25" fmla="*/ 2025 h 2110"/>
                  <a:gd name="T26" fmla="*/ 1603 w 2815"/>
                  <a:gd name="T27" fmla="*/ 1777 h 2110"/>
                  <a:gd name="T28" fmla="*/ 1991 w 2815"/>
                  <a:gd name="T29" fmla="*/ 1555 h 2110"/>
                  <a:gd name="T30" fmla="*/ 2281 w 2815"/>
                  <a:gd name="T31" fmla="*/ 1542 h 2110"/>
                  <a:gd name="T32" fmla="*/ 2446 w 2815"/>
                  <a:gd name="T33" fmla="*/ 1359 h 2110"/>
                  <a:gd name="T34" fmla="*/ 2361 w 2815"/>
                  <a:gd name="T35" fmla="*/ 1001 h 2110"/>
                  <a:gd name="T36" fmla="*/ 2606 w 2815"/>
                  <a:gd name="T37" fmla="*/ 893 h 2110"/>
                  <a:gd name="T38" fmla="*/ 2815 w 2815"/>
                  <a:gd name="T39" fmla="*/ 454 h 2110"/>
                  <a:gd name="T40" fmla="*/ 2518 w 2815"/>
                  <a:gd name="T41" fmla="*/ 0 h 2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0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>
                  <a:gd name="T0" fmla="*/ 1423 w 3966"/>
                  <a:gd name="T1" fmla="*/ 65 h 2366"/>
                  <a:gd name="T2" fmla="*/ 1148 w 3966"/>
                  <a:gd name="T3" fmla="*/ 262 h 2366"/>
                  <a:gd name="T4" fmla="*/ 934 w 3966"/>
                  <a:gd name="T5" fmla="*/ 216 h 2366"/>
                  <a:gd name="T6" fmla="*/ 529 w 3966"/>
                  <a:gd name="T7" fmla="*/ 314 h 2366"/>
                  <a:gd name="T8" fmla="*/ 174 w 3966"/>
                  <a:gd name="T9" fmla="*/ 327 h 2366"/>
                  <a:gd name="T10" fmla="*/ 0 w 3966"/>
                  <a:gd name="T11" fmla="*/ 628 h 2366"/>
                  <a:gd name="T12" fmla="*/ 91 w 3966"/>
                  <a:gd name="T13" fmla="*/ 726 h 2366"/>
                  <a:gd name="T14" fmla="*/ 231 w 3966"/>
                  <a:gd name="T15" fmla="*/ 654 h 2366"/>
                  <a:gd name="T16" fmla="*/ 430 w 3966"/>
                  <a:gd name="T17" fmla="*/ 687 h 2366"/>
                  <a:gd name="T18" fmla="*/ 504 w 3966"/>
                  <a:gd name="T19" fmla="*/ 850 h 2366"/>
                  <a:gd name="T20" fmla="*/ 347 w 3966"/>
                  <a:gd name="T21" fmla="*/ 1020 h 2366"/>
                  <a:gd name="T22" fmla="*/ 529 w 3966"/>
                  <a:gd name="T23" fmla="*/ 1144 h 2366"/>
                  <a:gd name="T24" fmla="*/ 727 w 3966"/>
                  <a:gd name="T25" fmla="*/ 1105 h 2366"/>
                  <a:gd name="T26" fmla="*/ 901 w 3966"/>
                  <a:gd name="T27" fmla="*/ 1216 h 2366"/>
                  <a:gd name="T28" fmla="*/ 1256 w 3966"/>
                  <a:gd name="T29" fmla="*/ 1229 h 2366"/>
                  <a:gd name="T30" fmla="*/ 1611 w 3966"/>
                  <a:gd name="T31" fmla="*/ 1425 h 2366"/>
                  <a:gd name="T32" fmla="*/ 1694 w 3966"/>
                  <a:gd name="T33" fmla="*/ 1673 h 2366"/>
                  <a:gd name="T34" fmla="*/ 1619 w 3966"/>
                  <a:gd name="T35" fmla="*/ 2118 h 2366"/>
                  <a:gd name="T36" fmla="*/ 1694 w 3966"/>
                  <a:gd name="T37" fmla="*/ 2268 h 2366"/>
                  <a:gd name="T38" fmla="*/ 2132 w 3966"/>
                  <a:gd name="T39" fmla="*/ 2242 h 2366"/>
                  <a:gd name="T40" fmla="*/ 2289 w 3966"/>
                  <a:gd name="T41" fmla="*/ 2366 h 2366"/>
                  <a:gd name="T42" fmla="*/ 2594 w 3966"/>
                  <a:gd name="T43" fmla="*/ 2046 h 2366"/>
                  <a:gd name="T44" fmla="*/ 2537 w 3966"/>
                  <a:gd name="T45" fmla="*/ 1817 h 2366"/>
                  <a:gd name="T46" fmla="*/ 2818 w 3966"/>
                  <a:gd name="T47" fmla="*/ 1673 h 2366"/>
                  <a:gd name="T48" fmla="*/ 3016 w 3966"/>
                  <a:gd name="T49" fmla="*/ 1719 h 2366"/>
                  <a:gd name="T50" fmla="*/ 3280 w 3966"/>
                  <a:gd name="T51" fmla="*/ 1615 h 2366"/>
                  <a:gd name="T52" fmla="*/ 3405 w 3966"/>
                  <a:gd name="T53" fmla="*/ 1174 h 2366"/>
                  <a:gd name="T54" fmla="*/ 3643 w 3966"/>
                  <a:gd name="T55" fmla="*/ 922 h 2366"/>
                  <a:gd name="T56" fmla="*/ 3966 w 3966"/>
                  <a:gd name="T57" fmla="*/ 896 h 2366"/>
                  <a:gd name="T58" fmla="*/ 3908 w 3966"/>
                  <a:gd name="T59" fmla="*/ 733 h 2366"/>
                  <a:gd name="T60" fmla="*/ 3669 w 3966"/>
                  <a:gd name="T61" fmla="*/ 563 h 2366"/>
                  <a:gd name="T62" fmla="*/ 3817 w 3966"/>
                  <a:gd name="T63" fmla="*/ 210 h 2366"/>
                  <a:gd name="T64" fmla="*/ 3590 w 3966"/>
                  <a:gd name="T65" fmla="*/ 0 h 23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1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>
                  <a:gd name="T0" fmla="*/ 81 w 5732"/>
                  <a:gd name="T1" fmla="*/ 0 h 3107"/>
                  <a:gd name="T2" fmla="*/ 133 w 5732"/>
                  <a:gd name="T3" fmla="*/ 328 h 3107"/>
                  <a:gd name="T4" fmla="*/ 0 w 5732"/>
                  <a:gd name="T5" fmla="*/ 666 h 3107"/>
                  <a:gd name="T6" fmla="*/ 83 w 5732"/>
                  <a:gd name="T7" fmla="*/ 1221 h 3107"/>
                  <a:gd name="T8" fmla="*/ 413 w 5732"/>
                  <a:gd name="T9" fmla="*/ 1515 h 3107"/>
                  <a:gd name="T10" fmla="*/ 881 w 5732"/>
                  <a:gd name="T11" fmla="*/ 1700 h 3107"/>
                  <a:gd name="T12" fmla="*/ 1440 w 5732"/>
                  <a:gd name="T13" fmla="*/ 1651 h 3107"/>
                  <a:gd name="T14" fmla="*/ 1755 w 5732"/>
                  <a:gd name="T15" fmla="*/ 1940 h 3107"/>
                  <a:gd name="T16" fmla="*/ 1653 w 5732"/>
                  <a:gd name="T17" fmla="*/ 2126 h 3107"/>
                  <a:gd name="T18" fmla="*/ 1136 w 5732"/>
                  <a:gd name="T19" fmla="*/ 2142 h 3107"/>
                  <a:gd name="T20" fmla="*/ 911 w 5732"/>
                  <a:gd name="T21" fmla="*/ 2021 h 3107"/>
                  <a:gd name="T22" fmla="*/ 739 w 5732"/>
                  <a:gd name="T23" fmla="*/ 2142 h 3107"/>
                  <a:gd name="T24" fmla="*/ 954 w 5732"/>
                  <a:gd name="T25" fmla="*/ 2524 h 3107"/>
                  <a:gd name="T26" fmla="*/ 973 w 5732"/>
                  <a:gd name="T27" fmla="*/ 2905 h 3107"/>
                  <a:gd name="T28" fmla="*/ 1511 w 5732"/>
                  <a:gd name="T29" fmla="*/ 3107 h 3107"/>
                  <a:gd name="T30" fmla="*/ 1644 w 5732"/>
                  <a:gd name="T31" fmla="*/ 2922 h 3107"/>
                  <a:gd name="T32" fmla="*/ 2077 w 5732"/>
                  <a:gd name="T33" fmla="*/ 2797 h 3107"/>
                  <a:gd name="T34" fmla="*/ 2610 w 5732"/>
                  <a:gd name="T35" fmla="*/ 2962 h 3107"/>
                  <a:gd name="T36" fmla="*/ 3222 w 5732"/>
                  <a:gd name="T37" fmla="*/ 2812 h 3107"/>
                  <a:gd name="T38" fmla="*/ 3443 w 5732"/>
                  <a:gd name="T39" fmla="*/ 2922 h 3107"/>
                  <a:gd name="T40" fmla="*/ 3861 w 5732"/>
                  <a:gd name="T41" fmla="*/ 2648 h 3107"/>
                  <a:gd name="T42" fmla="*/ 4125 w 5732"/>
                  <a:gd name="T43" fmla="*/ 2311 h 3107"/>
                  <a:gd name="T44" fmla="*/ 4369 w 5732"/>
                  <a:gd name="T45" fmla="*/ 2318 h 3107"/>
                  <a:gd name="T46" fmla="*/ 4554 w 5732"/>
                  <a:gd name="T47" fmla="*/ 2445 h 3107"/>
                  <a:gd name="T48" fmla="*/ 5015 w 5732"/>
                  <a:gd name="T49" fmla="*/ 2142 h 3107"/>
                  <a:gd name="T50" fmla="*/ 5404 w 5732"/>
                  <a:gd name="T51" fmla="*/ 2185 h 3107"/>
                  <a:gd name="T52" fmla="*/ 5732 w 5732"/>
                  <a:gd name="T53" fmla="*/ 2069 h 3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2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>
                  <a:gd name="T0" fmla="*/ 240 w 5512"/>
                  <a:gd name="T1" fmla="*/ 0 h 2760"/>
                  <a:gd name="T2" fmla="*/ 0 w 5512"/>
                  <a:gd name="T3" fmla="*/ 336 h 2760"/>
                  <a:gd name="T4" fmla="*/ 82 w 5512"/>
                  <a:gd name="T5" fmla="*/ 821 h 2760"/>
                  <a:gd name="T6" fmla="*/ 243 w 5512"/>
                  <a:gd name="T7" fmla="*/ 873 h 2760"/>
                  <a:gd name="T8" fmla="*/ 473 w 5512"/>
                  <a:gd name="T9" fmla="*/ 1087 h 2760"/>
                  <a:gd name="T10" fmla="*/ 557 w 5512"/>
                  <a:gd name="T11" fmla="*/ 1441 h 2760"/>
                  <a:gd name="T12" fmla="*/ 839 w 5512"/>
                  <a:gd name="T13" fmla="*/ 1499 h 2760"/>
                  <a:gd name="T14" fmla="*/ 1258 w 5512"/>
                  <a:gd name="T15" fmla="*/ 1349 h 2760"/>
                  <a:gd name="T16" fmla="*/ 1307 w 5512"/>
                  <a:gd name="T17" fmla="*/ 1493 h 2760"/>
                  <a:gd name="T18" fmla="*/ 1621 w 5512"/>
                  <a:gd name="T19" fmla="*/ 1513 h 2760"/>
                  <a:gd name="T20" fmla="*/ 1862 w 5512"/>
                  <a:gd name="T21" fmla="*/ 1865 h 2760"/>
                  <a:gd name="T22" fmla="*/ 1668 w 5512"/>
                  <a:gd name="T23" fmla="*/ 2166 h 2760"/>
                  <a:gd name="T24" fmla="*/ 1308 w 5512"/>
                  <a:gd name="T25" fmla="*/ 2217 h 2760"/>
                  <a:gd name="T26" fmla="*/ 992 w 5512"/>
                  <a:gd name="T27" fmla="*/ 2172 h 2760"/>
                  <a:gd name="T28" fmla="*/ 903 w 5512"/>
                  <a:gd name="T29" fmla="*/ 2244 h 2760"/>
                  <a:gd name="T30" fmla="*/ 1008 w 5512"/>
                  <a:gd name="T31" fmla="*/ 2415 h 2760"/>
                  <a:gd name="T32" fmla="*/ 992 w 5512"/>
                  <a:gd name="T33" fmla="*/ 2538 h 2760"/>
                  <a:gd name="T34" fmla="*/ 1137 w 5512"/>
                  <a:gd name="T35" fmla="*/ 2760 h 2760"/>
                  <a:gd name="T36" fmla="*/ 1661 w 5512"/>
                  <a:gd name="T37" fmla="*/ 2623 h 2760"/>
                  <a:gd name="T38" fmla="*/ 1725 w 5512"/>
                  <a:gd name="T39" fmla="*/ 2492 h 2760"/>
                  <a:gd name="T40" fmla="*/ 1895 w 5512"/>
                  <a:gd name="T41" fmla="*/ 2551 h 2760"/>
                  <a:gd name="T42" fmla="*/ 2338 w 5512"/>
                  <a:gd name="T43" fmla="*/ 2448 h 2760"/>
                  <a:gd name="T44" fmla="*/ 2443 w 5512"/>
                  <a:gd name="T45" fmla="*/ 2714 h 2760"/>
                  <a:gd name="T46" fmla="*/ 2870 w 5512"/>
                  <a:gd name="T47" fmla="*/ 2541 h 2760"/>
                  <a:gd name="T48" fmla="*/ 3264 w 5512"/>
                  <a:gd name="T49" fmla="*/ 2591 h 2760"/>
                  <a:gd name="T50" fmla="*/ 3522 w 5512"/>
                  <a:gd name="T51" fmla="*/ 2427 h 2760"/>
                  <a:gd name="T52" fmla="*/ 3594 w 5512"/>
                  <a:gd name="T53" fmla="*/ 2081 h 2760"/>
                  <a:gd name="T54" fmla="*/ 4013 w 5512"/>
                  <a:gd name="T55" fmla="*/ 2087 h 2760"/>
                  <a:gd name="T56" fmla="*/ 4070 w 5512"/>
                  <a:gd name="T57" fmla="*/ 1924 h 2760"/>
                  <a:gd name="T58" fmla="*/ 4239 w 5512"/>
                  <a:gd name="T59" fmla="*/ 1931 h 2760"/>
                  <a:gd name="T60" fmla="*/ 4465 w 5512"/>
                  <a:gd name="T61" fmla="*/ 2094 h 2760"/>
                  <a:gd name="T62" fmla="*/ 4836 w 5512"/>
                  <a:gd name="T63" fmla="*/ 1814 h 2760"/>
                  <a:gd name="T64" fmla="*/ 5225 w 5512"/>
                  <a:gd name="T65" fmla="*/ 1785 h 2760"/>
                  <a:gd name="T66" fmla="*/ 5367 w 5512"/>
                  <a:gd name="T67" fmla="*/ 1571 h 2760"/>
                  <a:gd name="T68" fmla="*/ 5512 w 5512"/>
                  <a:gd name="T69" fmla="*/ 1585 h 27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3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>
                  <a:gd name="T0" fmla="*/ 139 w 790"/>
                  <a:gd name="T1" fmla="*/ 0 h 1189"/>
                  <a:gd name="T2" fmla="*/ 210 w 790"/>
                  <a:gd name="T3" fmla="*/ 233 h 1189"/>
                  <a:gd name="T4" fmla="*/ 159 w 790"/>
                  <a:gd name="T5" fmla="*/ 643 h 1189"/>
                  <a:gd name="T6" fmla="*/ 454 w 790"/>
                  <a:gd name="T7" fmla="*/ 771 h 1189"/>
                  <a:gd name="T8" fmla="*/ 605 w 790"/>
                  <a:gd name="T9" fmla="*/ 1046 h 1189"/>
                  <a:gd name="T10" fmla="*/ 790 w 790"/>
                  <a:gd name="T11" fmla="*/ 1189 h 1189"/>
                  <a:gd name="T12" fmla="*/ 540 w 790"/>
                  <a:gd name="T13" fmla="*/ 1111 h 1189"/>
                  <a:gd name="T14" fmla="*/ 363 w 790"/>
                  <a:gd name="T15" fmla="*/ 883 h 1189"/>
                  <a:gd name="T16" fmla="*/ 139 w 790"/>
                  <a:gd name="T17" fmla="*/ 852 h 1189"/>
                  <a:gd name="T18" fmla="*/ 0 w 790"/>
                  <a:gd name="T19" fmla="*/ 499 h 1189"/>
                  <a:gd name="T20" fmla="*/ 48 w 790"/>
                  <a:gd name="T21" fmla="*/ 209 h 11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4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>
                  <a:gd name="T0" fmla="*/ 0 w 579"/>
                  <a:gd name="T1" fmla="*/ 0 h 1117"/>
                  <a:gd name="T2" fmla="*/ 128 w 579"/>
                  <a:gd name="T3" fmla="*/ 328 h 1117"/>
                  <a:gd name="T4" fmla="*/ 9 w 579"/>
                  <a:gd name="T5" fmla="*/ 659 h 1117"/>
                  <a:gd name="T6" fmla="*/ 40 w 579"/>
                  <a:gd name="T7" fmla="*/ 763 h 1117"/>
                  <a:gd name="T8" fmla="*/ 234 w 579"/>
                  <a:gd name="T9" fmla="*/ 739 h 1117"/>
                  <a:gd name="T10" fmla="*/ 344 w 579"/>
                  <a:gd name="T11" fmla="*/ 1055 h 1117"/>
                  <a:gd name="T12" fmla="*/ 579 w 579"/>
                  <a:gd name="T13" fmla="*/ 1117 h 1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5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>
                  <a:gd name="T0" fmla="*/ 1118 w 2471"/>
                  <a:gd name="T1" fmla="*/ 0 h 2396"/>
                  <a:gd name="T2" fmla="*/ 1179 w 2471"/>
                  <a:gd name="T3" fmla="*/ 225 h 2396"/>
                  <a:gd name="T4" fmla="*/ 1393 w 2471"/>
                  <a:gd name="T5" fmla="*/ 339 h 2396"/>
                  <a:gd name="T6" fmla="*/ 1404 w 2471"/>
                  <a:gd name="T7" fmla="*/ 548 h 2396"/>
                  <a:gd name="T8" fmla="*/ 1342 w 2471"/>
                  <a:gd name="T9" fmla="*/ 732 h 2396"/>
                  <a:gd name="T10" fmla="*/ 1434 w 2471"/>
                  <a:gd name="T11" fmla="*/ 925 h 2396"/>
                  <a:gd name="T12" fmla="*/ 1455 w 2471"/>
                  <a:gd name="T13" fmla="*/ 1109 h 2396"/>
                  <a:gd name="T14" fmla="*/ 1311 w 2471"/>
                  <a:gd name="T15" fmla="*/ 1142 h 2396"/>
                  <a:gd name="T16" fmla="*/ 926 w 2471"/>
                  <a:gd name="T17" fmla="*/ 1384 h 2396"/>
                  <a:gd name="T18" fmla="*/ 975 w 2471"/>
                  <a:gd name="T19" fmla="*/ 1456 h 2396"/>
                  <a:gd name="T20" fmla="*/ 956 w 2471"/>
                  <a:gd name="T21" fmla="*/ 1624 h 2396"/>
                  <a:gd name="T22" fmla="*/ 782 w 2471"/>
                  <a:gd name="T23" fmla="*/ 1817 h 2396"/>
                  <a:gd name="T24" fmla="*/ 539 w 2471"/>
                  <a:gd name="T25" fmla="*/ 1978 h 2396"/>
                  <a:gd name="T26" fmla="*/ 152 w 2471"/>
                  <a:gd name="T27" fmla="*/ 2026 h 2396"/>
                  <a:gd name="T28" fmla="*/ 19 w 2471"/>
                  <a:gd name="T29" fmla="*/ 2251 h 2396"/>
                  <a:gd name="T30" fmla="*/ 0 w 2471"/>
                  <a:gd name="T31" fmla="*/ 2396 h 2396"/>
                  <a:gd name="T32" fmla="*/ 213 w 2471"/>
                  <a:gd name="T33" fmla="*/ 2179 h 2396"/>
                  <a:gd name="T34" fmla="*/ 629 w 2471"/>
                  <a:gd name="T35" fmla="*/ 2090 h 2396"/>
                  <a:gd name="T36" fmla="*/ 894 w 2471"/>
                  <a:gd name="T37" fmla="*/ 1906 h 2396"/>
                  <a:gd name="T38" fmla="*/ 1230 w 2471"/>
                  <a:gd name="T39" fmla="*/ 1986 h 2396"/>
                  <a:gd name="T40" fmla="*/ 1668 w 2471"/>
                  <a:gd name="T41" fmla="*/ 1906 h 2396"/>
                  <a:gd name="T42" fmla="*/ 1983 w 2471"/>
                  <a:gd name="T43" fmla="*/ 1745 h 2396"/>
                  <a:gd name="T44" fmla="*/ 2014 w 2471"/>
                  <a:gd name="T45" fmla="*/ 1600 h 2396"/>
                  <a:gd name="T46" fmla="*/ 2237 w 2471"/>
                  <a:gd name="T47" fmla="*/ 1496 h 2396"/>
                  <a:gd name="T48" fmla="*/ 2359 w 2471"/>
                  <a:gd name="T49" fmla="*/ 1552 h 2396"/>
                  <a:gd name="T50" fmla="*/ 2471 w 2471"/>
                  <a:gd name="T51" fmla="*/ 1479 h 23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6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>
                  <a:gd name="T0" fmla="*/ 620 w 1399"/>
                  <a:gd name="T1" fmla="*/ 155 h 1349"/>
                  <a:gd name="T2" fmla="*/ 421 w 1399"/>
                  <a:gd name="T3" fmla="*/ 155 h 1349"/>
                  <a:gd name="T4" fmla="*/ 205 w 1399"/>
                  <a:gd name="T5" fmla="*/ 507 h 1349"/>
                  <a:gd name="T6" fmla="*/ 0 w 1399"/>
                  <a:gd name="T7" fmla="*/ 673 h 1349"/>
                  <a:gd name="T8" fmla="*/ 487 w 1399"/>
                  <a:gd name="T9" fmla="*/ 783 h 1349"/>
                  <a:gd name="T10" fmla="*/ 425 w 1399"/>
                  <a:gd name="T11" fmla="*/ 1009 h 1349"/>
                  <a:gd name="T12" fmla="*/ 617 w 1399"/>
                  <a:gd name="T13" fmla="*/ 1086 h 1349"/>
                  <a:gd name="T14" fmla="*/ 498 w 1399"/>
                  <a:gd name="T15" fmla="*/ 1349 h 1349"/>
                  <a:gd name="T16" fmla="*/ 961 w 1399"/>
                  <a:gd name="T17" fmla="*/ 1035 h 1349"/>
                  <a:gd name="T18" fmla="*/ 926 w 1399"/>
                  <a:gd name="T19" fmla="*/ 776 h 1349"/>
                  <a:gd name="T20" fmla="*/ 1181 w 1399"/>
                  <a:gd name="T21" fmla="*/ 749 h 1349"/>
                  <a:gd name="T22" fmla="*/ 1399 w 1399"/>
                  <a:gd name="T23" fmla="*/ 601 h 1349"/>
                  <a:gd name="T24" fmla="*/ 1315 w 1399"/>
                  <a:gd name="T25" fmla="*/ 416 h 1349"/>
                  <a:gd name="T26" fmla="*/ 1341 w 1399"/>
                  <a:gd name="T27" fmla="*/ 196 h 1349"/>
                  <a:gd name="T28" fmla="*/ 1171 w 1399"/>
                  <a:gd name="T29" fmla="*/ 164 h 1349"/>
                  <a:gd name="T30" fmla="*/ 928 w 1399"/>
                  <a:gd name="T31" fmla="*/ 0 h 1349"/>
                  <a:gd name="T32" fmla="*/ 620 w 1399"/>
                  <a:gd name="T33" fmla="*/ 155 h 13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7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>
                  <a:gd name="T0" fmla="*/ 719 w 1256"/>
                  <a:gd name="T1" fmla="*/ 183 h 810"/>
                  <a:gd name="T2" fmla="*/ 760 w 1256"/>
                  <a:gd name="T3" fmla="*/ 33 h 810"/>
                  <a:gd name="T4" fmla="*/ 884 w 1256"/>
                  <a:gd name="T5" fmla="*/ 0 h 810"/>
                  <a:gd name="T6" fmla="*/ 983 w 1256"/>
                  <a:gd name="T7" fmla="*/ 78 h 810"/>
                  <a:gd name="T8" fmla="*/ 1082 w 1256"/>
                  <a:gd name="T9" fmla="*/ 248 h 810"/>
                  <a:gd name="T10" fmla="*/ 1256 w 1256"/>
                  <a:gd name="T11" fmla="*/ 229 h 810"/>
                  <a:gd name="T12" fmla="*/ 1248 w 1256"/>
                  <a:gd name="T13" fmla="*/ 359 h 810"/>
                  <a:gd name="T14" fmla="*/ 1016 w 1256"/>
                  <a:gd name="T15" fmla="*/ 431 h 810"/>
                  <a:gd name="T16" fmla="*/ 879 w 1256"/>
                  <a:gd name="T17" fmla="*/ 417 h 810"/>
                  <a:gd name="T18" fmla="*/ 719 w 1256"/>
                  <a:gd name="T19" fmla="*/ 481 h 810"/>
                  <a:gd name="T20" fmla="*/ 591 w 1256"/>
                  <a:gd name="T21" fmla="*/ 633 h 810"/>
                  <a:gd name="T22" fmla="*/ 423 w 1256"/>
                  <a:gd name="T23" fmla="*/ 537 h 810"/>
                  <a:gd name="T24" fmla="*/ 256 w 1256"/>
                  <a:gd name="T25" fmla="*/ 810 h 810"/>
                  <a:gd name="T26" fmla="*/ 66 w 1256"/>
                  <a:gd name="T27" fmla="*/ 764 h 810"/>
                  <a:gd name="T28" fmla="*/ 0 w 1256"/>
                  <a:gd name="T29" fmla="*/ 601 h 810"/>
                  <a:gd name="T30" fmla="*/ 157 w 1256"/>
                  <a:gd name="T31" fmla="*/ 483 h 810"/>
                  <a:gd name="T32" fmla="*/ 248 w 1256"/>
                  <a:gd name="T33" fmla="*/ 281 h 810"/>
                  <a:gd name="T34" fmla="*/ 438 w 1256"/>
                  <a:gd name="T35" fmla="*/ 150 h 810"/>
                  <a:gd name="T36" fmla="*/ 719 w 1256"/>
                  <a:gd name="T37" fmla="*/ 189 h 8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8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>
                  <a:gd name="T0" fmla="*/ 2838 w 2848"/>
                  <a:gd name="T1" fmla="*/ 16 h 788"/>
                  <a:gd name="T2" fmla="*/ 2493 w 2848"/>
                  <a:gd name="T3" fmla="*/ 0 h 788"/>
                  <a:gd name="T4" fmla="*/ 2278 w 2848"/>
                  <a:gd name="T5" fmla="*/ 81 h 788"/>
                  <a:gd name="T6" fmla="*/ 1936 w 2848"/>
                  <a:gd name="T7" fmla="*/ 44 h 788"/>
                  <a:gd name="T8" fmla="*/ 1739 w 2848"/>
                  <a:gd name="T9" fmla="*/ 354 h 788"/>
                  <a:gd name="T10" fmla="*/ 1600 w 2848"/>
                  <a:gd name="T11" fmla="*/ 212 h 788"/>
                  <a:gd name="T12" fmla="*/ 1352 w 2848"/>
                  <a:gd name="T13" fmla="*/ 308 h 788"/>
                  <a:gd name="T14" fmla="*/ 1445 w 2848"/>
                  <a:gd name="T15" fmla="*/ 515 h 788"/>
                  <a:gd name="T16" fmla="*/ 1072 w 2848"/>
                  <a:gd name="T17" fmla="*/ 412 h 788"/>
                  <a:gd name="T18" fmla="*/ 888 w 2848"/>
                  <a:gd name="T19" fmla="*/ 540 h 788"/>
                  <a:gd name="T20" fmla="*/ 0 w 2848"/>
                  <a:gd name="T21" fmla="*/ 660 h 788"/>
                  <a:gd name="T22" fmla="*/ 288 w 2848"/>
                  <a:gd name="T23" fmla="*/ 788 h 788"/>
                  <a:gd name="T24" fmla="*/ 1040 w 2848"/>
                  <a:gd name="T25" fmla="*/ 676 h 788"/>
                  <a:gd name="T26" fmla="*/ 1272 w 2848"/>
                  <a:gd name="T27" fmla="*/ 748 h 788"/>
                  <a:gd name="T28" fmla="*/ 2096 w 2848"/>
                  <a:gd name="T29" fmla="*/ 691 h 788"/>
                  <a:gd name="T30" fmla="*/ 2320 w 2848"/>
                  <a:gd name="T31" fmla="*/ 748 h 788"/>
                  <a:gd name="T32" fmla="*/ 2456 w 2848"/>
                  <a:gd name="T33" fmla="*/ 596 h 788"/>
                  <a:gd name="T34" fmla="*/ 2712 w 2848"/>
                  <a:gd name="T35" fmla="*/ 716 h 788"/>
                  <a:gd name="T36" fmla="*/ 2716 w 2848"/>
                  <a:gd name="T37" fmla="*/ 339 h 788"/>
                  <a:gd name="T38" fmla="*/ 2848 w 2848"/>
                  <a:gd name="T39" fmla="*/ 258 h 7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79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>
                  <a:gd name="T0" fmla="*/ 0 w 319"/>
                  <a:gd name="T1" fmla="*/ 0 h 854"/>
                  <a:gd name="T2" fmla="*/ 106 w 319"/>
                  <a:gd name="T3" fmla="*/ 313 h 854"/>
                  <a:gd name="T4" fmla="*/ 106 w 319"/>
                  <a:gd name="T5" fmla="*/ 634 h 854"/>
                  <a:gd name="T6" fmla="*/ 268 w 319"/>
                  <a:gd name="T7" fmla="*/ 854 h 854"/>
                  <a:gd name="T8" fmla="*/ 278 w 319"/>
                  <a:gd name="T9" fmla="*/ 577 h 854"/>
                  <a:gd name="T10" fmla="*/ 238 w 319"/>
                  <a:gd name="T11" fmla="*/ 400 h 854"/>
                  <a:gd name="T12" fmla="*/ 319 w 319"/>
                  <a:gd name="T13" fmla="*/ 240 h 8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0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>
                  <a:gd name="T0" fmla="*/ 504 w 646"/>
                  <a:gd name="T1" fmla="*/ 0 h 392"/>
                  <a:gd name="T2" fmla="*/ 320 w 646"/>
                  <a:gd name="T3" fmla="*/ 61 h 392"/>
                  <a:gd name="T4" fmla="*/ 238 w 646"/>
                  <a:gd name="T5" fmla="*/ 109 h 392"/>
                  <a:gd name="T6" fmla="*/ 144 w 646"/>
                  <a:gd name="T7" fmla="*/ 216 h 392"/>
                  <a:gd name="T8" fmla="*/ 0 w 646"/>
                  <a:gd name="T9" fmla="*/ 392 h 392"/>
                  <a:gd name="T10" fmla="*/ 360 w 646"/>
                  <a:gd name="T11" fmla="*/ 263 h 392"/>
                  <a:gd name="T12" fmla="*/ 432 w 646"/>
                  <a:gd name="T13" fmla="*/ 182 h 392"/>
                  <a:gd name="T14" fmla="*/ 646 w 646"/>
                  <a:gd name="T15" fmla="*/ 142 h 392"/>
                  <a:gd name="T16" fmla="*/ 504 w 646"/>
                  <a:gd name="T17" fmla="*/ 0 h 3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81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>
                  <a:gd name="T0" fmla="*/ 0 w 2736"/>
                  <a:gd name="T1" fmla="*/ 0 h 1920"/>
                  <a:gd name="T2" fmla="*/ 96 w 2736"/>
                  <a:gd name="T3" fmla="*/ 336 h 1920"/>
                  <a:gd name="T4" fmla="*/ 384 w 2736"/>
                  <a:gd name="T5" fmla="*/ 384 h 1920"/>
                  <a:gd name="T6" fmla="*/ 576 w 2736"/>
                  <a:gd name="T7" fmla="*/ 720 h 1920"/>
                  <a:gd name="T8" fmla="*/ 528 w 2736"/>
                  <a:gd name="T9" fmla="*/ 960 h 1920"/>
                  <a:gd name="T10" fmla="*/ 672 w 2736"/>
                  <a:gd name="T11" fmla="*/ 1104 h 1920"/>
                  <a:gd name="T12" fmla="*/ 576 w 2736"/>
                  <a:gd name="T13" fmla="*/ 1392 h 1920"/>
                  <a:gd name="T14" fmla="*/ 624 w 2736"/>
                  <a:gd name="T15" fmla="*/ 1632 h 1920"/>
                  <a:gd name="T16" fmla="*/ 1488 w 2736"/>
                  <a:gd name="T17" fmla="*/ 1872 h 1920"/>
                  <a:gd name="T18" fmla="*/ 1680 w 2736"/>
                  <a:gd name="T19" fmla="*/ 1728 h 1920"/>
                  <a:gd name="T20" fmla="*/ 2208 w 2736"/>
                  <a:gd name="T21" fmla="*/ 1728 h 1920"/>
                  <a:gd name="T22" fmla="*/ 2304 w 2736"/>
                  <a:gd name="T23" fmla="*/ 1632 h 1920"/>
                  <a:gd name="T24" fmla="*/ 2736 w 2736"/>
                  <a:gd name="T25" fmla="*/ 1872 h 1920"/>
                  <a:gd name="T26" fmla="*/ 2640 w 2736"/>
                  <a:gd name="T27" fmla="*/ 1920 h 1920"/>
                  <a:gd name="T28" fmla="*/ 2304 w 2736"/>
                  <a:gd name="T29" fmla="*/ 1824 h 1920"/>
                  <a:gd name="T30" fmla="*/ 2160 w 2736"/>
                  <a:gd name="T31" fmla="*/ 1872 h 1920"/>
                  <a:gd name="T32" fmla="*/ 1632 w 2736"/>
                  <a:gd name="T33" fmla="*/ 1920 h 1920"/>
                  <a:gd name="T34" fmla="*/ 1440 w 2736"/>
                  <a:gd name="T35" fmla="*/ 1920 h 1920"/>
                  <a:gd name="T36" fmla="*/ 480 w 2736"/>
                  <a:gd name="T37" fmla="*/ 1824 h 1920"/>
                  <a:gd name="T38" fmla="*/ 192 w 2736"/>
                  <a:gd name="T39" fmla="*/ 1872 h 1920"/>
                  <a:gd name="T40" fmla="*/ 96 w 2736"/>
                  <a:gd name="T41" fmla="*/ 1680 h 1920"/>
                  <a:gd name="T42" fmla="*/ 288 w 2736"/>
                  <a:gd name="T43" fmla="*/ 1440 h 1920"/>
                  <a:gd name="T44" fmla="*/ 336 w 2736"/>
                  <a:gd name="T45" fmla="*/ 1104 h 1920"/>
                  <a:gd name="T46" fmla="*/ 144 w 2736"/>
                  <a:gd name="T47" fmla="*/ 864 h 1920"/>
                  <a:gd name="T48" fmla="*/ 240 w 2736"/>
                  <a:gd name="T49" fmla="*/ 624 h 1920"/>
                  <a:gd name="T50" fmla="*/ 48 w 2736"/>
                  <a:gd name="T51" fmla="*/ 528 h 1920"/>
                  <a:gd name="T52" fmla="*/ 0 w 2736"/>
                  <a:gd name="T53" fmla="*/ 0 h 19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0">
                      <a:gsLst>
                        <a:gs pos="0">
                          <a:schemeClr val="bg2"/>
                        </a:gs>
                        <a:gs pos="100000">
                          <a:schemeClr val="bg1"/>
                        </a:gs>
                      </a:gsLst>
                      <a:lin ang="18900000" scaled="1"/>
                    </a:gra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033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1034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3" y="388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5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6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7" y="387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7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8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9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3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0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1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2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3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3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3" y="387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4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1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5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7" y="382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6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7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8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7" y="385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9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0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1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6" y="379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2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3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800" y="368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4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5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6" y="37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6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7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8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9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0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1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2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3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4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5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6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7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8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9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0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1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2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3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4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5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6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7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8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9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0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1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2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3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4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5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6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7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8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9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0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1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2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3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4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5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6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7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>
                  <a:gd name="T0" fmla="*/ 0 w 180"/>
                  <a:gd name="T1" fmla="*/ 144 h 151"/>
                  <a:gd name="T2" fmla="*/ 28 w 180"/>
                  <a:gd name="T3" fmla="*/ 147 h 151"/>
                  <a:gd name="T4" fmla="*/ 64 w 180"/>
                  <a:gd name="T5" fmla="*/ 46 h 151"/>
                  <a:gd name="T6" fmla="*/ 94 w 180"/>
                  <a:gd name="T7" fmla="*/ 151 h 151"/>
                  <a:gd name="T8" fmla="*/ 129 w 180"/>
                  <a:gd name="T9" fmla="*/ 151 h 151"/>
                  <a:gd name="T10" fmla="*/ 180 w 180"/>
                  <a:gd name="T11" fmla="*/ 9 h 151"/>
                  <a:gd name="T12" fmla="*/ 148 w 180"/>
                  <a:gd name="T13" fmla="*/ 10 h 151"/>
                  <a:gd name="T14" fmla="*/ 112 w 180"/>
                  <a:gd name="T15" fmla="*/ 112 h 151"/>
                  <a:gd name="T16" fmla="*/ 79 w 180"/>
                  <a:gd name="T17" fmla="*/ 0 h 151"/>
                  <a:gd name="T18" fmla="*/ 48 w 180"/>
                  <a:gd name="T19" fmla="*/ 0 h 151"/>
                  <a:gd name="T20" fmla="*/ 0 w 180"/>
                  <a:gd name="T21" fmla="*/ 144 h 1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098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99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0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1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2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3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4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5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6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7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8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09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0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8" y="240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1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8" y="241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2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3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4" y="239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4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5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5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6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7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8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9" y="2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19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0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1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2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3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3" y="24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4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6" y="25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5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5" y="2516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6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7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8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29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0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1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2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3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4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5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6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7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8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39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0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1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2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3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4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5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6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7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8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49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0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1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2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3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54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>
                  <a:gd name="T0" fmla="*/ 168 w 204"/>
                  <a:gd name="T1" fmla="*/ 120 h 120"/>
                  <a:gd name="T2" fmla="*/ 204 w 204"/>
                  <a:gd name="T3" fmla="*/ 12 h 120"/>
                  <a:gd name="T4" fmla="*/ 42 w 204"/>
                  <a:gd name="T5" fmla="*/ 0 h 120"/>
                  <a:gd name="T6" fmla="*/ 0 w 204"/>
                  <a:gd name="T7" fmla="*/ 108 h 120"/>
                  <a:gd name="T8" fmla="*/ 30 w 204"/>
                  <a:gd name="T9" fmla="*/ 114 h 120"/>
                  <a:gd name="T10" fmla="*/ 60 w 204"/>
                  <a:gd name="T11" fmla="*/ 30 h 120"/>
                  <a:gd name="T12" fmla="*/ 102 w 204"/>
                  <a:gd name="T13" fmla="*/ 36 h 120"/>
                  <a:gd name="T14" fmla="*/ 78 w 204"/>
                  <a:gd name="T15" fmla="*/ 108 h 120"/>
                  <a:gd name="T16" fmla="*/ 102 w 204"/>
                  <a:gd name="T17" fmla="*/ 108 h 120"/>
                  <a:gd name="T18" fmla="*/ 132 w 204"/>
                  <a:gd name="T19" fmla="*/ 36 h 120"/>
                  <a:gd name="T20" fmla="*/ 162 w 204"/>
                  <a:gd name="T21" fmla="*/ 36 h 120"/>
                  <a:gd name="T22" fmla="*/ 138 w 204"/>
                  <a:gd name="T23" fmla="*/ 114 h 120"/>
                  <a:gd name="T24" fmla="*/ 168 w 204"/>
                  <a:gd name="T25" fmla="*/ 120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5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>
                  <a:gd name="T0" fmla="*/ 66 w 90"/>
                  <a:gd name="T1" fmla="*/ 36 h 78"/>
                  <a:gd name="T2" fmla="*/ 66 w 90"/>
                  <a:gd name="T3" fmla="*/ 36 h 78"/>
                  <a:gd name="T4" fmla="*/ 18 w 90"/>
                  <a:gd name="T5" fmla="*/ 24 h 78"/>
                  <a:gd name="T6" fmla="*/ 0 w 90"/>
                  <a:gd name="T7" fmla="*/ 30 h 78"/>
                  <a:gd name="T8" fmla="*/ 36 w 90"/>
                  <a:gd name="T9" fmla="*/ 78 h 78"/>
                  <a:gd name="T10" fmla="*/ 48 w 90"/>
                  <a:gd name="T11" fmla="*/ 72 h 78"/>
                  <a:gd name="T12" fmla="*/ 24 w 90"/>
                  <a:gd name="T13" fmla="*/ 36 h 78"/>
                  <a:gd name="T14" fmla="*/ 24 w 90"/>
                  <a:gd name="T15" fmla="*/ 36 h 78"/>
                  <a:gd name="T16" fmla="*/ 72 w 90"/>
                  <a:gd name="T17" fmla="*/ 54 h 78"/>
                  <a:gd name="T18" fmla="*/ 90 w 90"/>
                  <a:gd name="T19" fmla="*/ 42 h 78"/>
                  <a:gd name="T20" fmla="*/ 54 w 90"/>
                  <a:gd name="T21" fmla="*/ 0 h 78"/>
                  <a:gd name="T22" fmla="*/ 42 w 90"/>
                  <a:gd name="T23" fmla="*/ 6 h 78"/>
                  <a:gd name="T24" fmla="*/ 66 w 90"/>
                  <a:gd name="T25" fmla="*/ 36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6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>
                  <a:gd name="T0" fmla="*/ 54 w 101"/>
                  <a:gd name="T1" fmla="*/ 89 h 89"/>
                  <a:gd name="T2" fmla="*/ 65 w 101"/>
                  <a:gd name="T3" fmla="*/ 83 h 89"/>
                  <a:gd name="T4" fmla="*/ 48 w 101"/>
                  <a:gd name="T5" fmla="*/ 35 h 89"/>
                  <a:gd name="T6" fmla="*/ 89 w 101"/>
                  <a:gd name="T7" fmla="*/ 65 h 89"/>
                  <a:gd name="T8" fmla="*/ 101 w 101"/>
                  <a:gd name="T9" fmla="*/ 59 h 89"/>
                  <a:gd name="T10" fmla="*/ 83 w 101"/>
                  <a:gd name="T11" fmla="*/ 0 h 89"/>
                  <a:gd name="T12" fmla="*/ 71 w 101"/>
                  <a:gd name="T13" fmla="*/ 12 h 89"/>
                  <a:gd name="T14" fmla="*/ 83 w 101"/>
                  <a:gd name="T15" fmla="*/ 41 h 89"/>
                  <a:gd name="T16" fmla="*/ 48 w 101"/>
                  <a:gd name="T17" fmla="*/ 23 h 89"/>
                  <a:gd name="T18" fmla="*/ 36 w 101"/>
                  <a:gd name="T19" fmla="*/ 29 h 89"/>
                  <a:gd name="T20" fmla="*/ 45 w 101"/>
                  <a:gd name="T21" fmla="*/ 68 h 89"/>
                  <a:gd name="T22" fmla="*/ 18 w 101"/>
                  <a:gd name="T23" fmla="*/ 41 h 89"/>
                  <a:gd name="T24" fmla="*/ 0 w 101"/>
                  <a:gd name="T25" fmla="*/ 53 h 89"/>
                  <a:gd name="T26" fmla="*/ 54 w 101"/>
                  <a:gd name="T27" fmla="*/ 89 h 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7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>
                  <a:gd name="T0" fmla="*/ 36 w 83"/>
                  <a:gd name="T1" fmla="*/ 78 h 78"/>
                  <a:gd name="T2" fmla="*/ 83 w 83"/>
                  <a:gd name="T3" fmla="*/ 48 h 78"/>
                  <a:gd name="T4" fmla="*/ 54 w 83"/>
                  <a:gd name="T5" fmla="*/ 0 h 78"/>
                  <a:gd name="T6" fmla="*/ 0 w 83"/>
                  <a:gd name="T7" fmla="*/ 30 h 78"/>
                  <a:gd name="T8" fmla="*/ 6 w 83"/>
                  <a:gd name="T9" fmla="*/ 36 h 78"/>
                  <a:gd name="T10" fmla="*/ 42 w 83"/>
                  <a:gd name="T11" fmla="*/ 18 h 78"/>
                  <a:gd name="T12" fmla="*/ 54 w 83"/>
                  <a:gd name="T13" fmla="*/ 30 h 78"/>
                  <a:gd name="T14" fmla="*/ 24 w 83"/>
                  <a:gd name="T15" fmla="*/ 48 h 78"/>
                  <a:gd name="T16" fmla="*/ 30 w 83"/>
                  <a:gd name="T17" fmla="*/ 54 h 78"/>
                  <a:gd name="T18" fmla="*/ 60 w 83"/>
                  <a:gd name="T19" fmla="*/ 36 h 78"/>
                  <a:gd name="T20" fmla="*/ 66 w 83"/>
                  <a:gd name="T21" fmla="*/ 48 h 78"/>
                  <a:gd name="T22" fmla="*/ 30 w 83"/>
                  <a:gd name="T23" fmla="*/ 66 h 78"/>
                  <a:gd name="T24" fmla="*/ 36 w 83"/>
                  <a:gd name="T25" fmla="*/ 78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8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>
                  <a:gd name="T0" fmla="*/ 90 w 90"/>
                  <a:gd name="T1" fmla="*/ 30 h 72"/>
                  <a:gd name="T2" fmla="*/ 66 w 90"/>
                  <a:gd name="T3" fmla="*/ 0 h 72"/>
                  <a:gd name="T4" fmla="*/ 0 w 90"/>
                  <a:gd name="T5" fmla="*/ 36 h 72"/>
                  <a:gd name="T6" fmla="*/ 24 w 90"/>
                  <a:gd name="T7" fmla="*/ 72 h 72"/>
                  <a:gd name="T8" fmla="*/ 36 w 90"/>
                  <a:gd name="T9" fmla="*/ 66 h 72"/>
                  <a:gd name="T10" fmla="*/ 18 w 90"/>
                  <a:gd name="T11" fmla="*/ 42 h 72"/>
                  <a:gd name="T12" fmla="*/ 36 w 90"/>
                  <a:gd name="T13" fmla="*/ 30 h 72"/>
                  <a:gd name="T14" fmla="*/ 54 w 90"/>
                  <a:gd name="T15" fmla="*/ 54 h 72"/>
                  <a:gd name="T16" fmla="*/ 60 w 90"/>
                  <a:gd name="T17" fmla="*/ 48 h 72"/>
                  <a:gd name="T18" fmla="*/ 48 w 90"/>
                  <a:gd name="T19" fmla="*/ 24 h 72"/>
                  <a:gd name="T20" fmla="*/ 60 w 90"/>
                  <a:gd name="T21" fmla="*/ 12 h 72"/>
                  <a:gd name="T22" fmla="*/ 78 w 90"/>
                  <a:gd name="T23" fmla="*/ 42 h 72"/>
                  <a:gd name="T24" fmla="*/ 90 w 90"/>
                  <a:gd name="T25" fmla="*/ 30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59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>
                  <a:gd name="T0" fmla="*/ 42 w 90"/>
                  <a:gd name="T1" fmla="*/ 60 h 84"/>
                  <a:gd name="T2" fmla="*/ 42 w 90"/>
                  <a:gd name="T3" fmla="*/ 60 h 84"/>
                  <a:gd name="T4" fmla="*/ 72 w 90"/>
                  <a:gd name="T5" fmla="*/ 12 h 84"/>
                  <a:gd name="T6" fmla="*/ 66 w 90"/>
                  <a:gd name="T7" fmla="*/ 0 h 84"/>
                  <a:gd name="T8" fmla="*/ 0 w 90"/>
                  <a:gd name="T9" fmla="*/ 42 h 84"/>
                  <a:gd name="T10" fmla="*/ 6 w 90"/>
                  <a:gd name="T11" fmla="*/ 54 h 84"/>
                  <a:gd name="T12" fmla="*/ 54 w 90"/>
                  <a:gd name="T13" fmla="*/ 24 h 84"/>
                  <a:gd name="T14" fmla="*/ 54 w 90"/>
                  <a:gd name="T15" fmla="*/ 24 h 84"/>
                  <a:gd name="T16" fmla="*/ 18 w 90"/>
                  <a:gd name="T17" fmla="*/ 72 h 84"/>
                  <a:gd name="T18" fmla="*/ 24 w 90"/>
                  <a:gd name="T19" fmla="*/ 84 h 84"/>
                  <a:gd name="T20" fmla="*/ 90 w 90"/>
                  <a:gd name="T21" fmla="*/ 42 h 84"/>
                  <a:gd name="T22" fmla="*/ 84 w 90"/>
                  <a:gd name="T23" fmla="*/ 30 h 84"/>
                  <a:gd name="T24" fmla="*/ 42 w 90"/>
                  <a:gd name="T25" fmla="*/ 60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0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1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>
                  <a:gd name="T0" fmla="*/ 18 w 30"/>
                  <a:gd name="T1" fmla="*/ 48 h 48"/>
                  <a:gd name="T2" fmla="*/ 18 w 30"/>
                  <a:gd name="T3" fmla="*/ 48 h 48"/>
                  <a:gd name="T4" fmla="*/ 30 w 30"/>
                  <a:gd name="T5" fmla="*/ 42 h 48"/>
                  <a:gd name="T6" fmla="*/ 0 w 30"/>
                  <a:gd name="T7" fmla="*/ 0 h 48"/>
                  <a:gd name="T8" fmla="*/ 0 w 30"/>
                  <a:gd name="T9" fmla="*/ 24 h 48"/>
                  <a:gd name="T10" fmla="*/ 18 w 30"/>
                  <a:gd name="T11" fmla="*/ 48 h 48"/>
                  <a:gd name="T12" fmla="*/ 18 w 30"/>
                  <a:gd name="T13" fmla="*/ 4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2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>
                  <a:gd name="T0" fmla="*/ 36 w 36"/>
                  <a:gd name="T1" fmla="*/ 0 h 66"/>
                  <a:gd name="T2" fmla="*/ 24 w 36"/>
                  <a:gd name="T3" fmla="*/ 0 h 66"/>
                  <a:gd name="T4" fmla="*/ 24 w 36"/>
                  <a:gd name="T5" fmla="*/ 0 h 66"/>
                  <a:gd name="T6" fmla="*/ 0 w 36"/>
                  <a:gd name="T7" fmla="*/ 36 h 66"/>
                  <a:gd name="T8" fmla="*/ 0 w 36"/>
                  <a:gd name="T9" fmla="*/ 66 h 66"/>
                  <a:gd name="T10" fmla="*/ 36 w 36"/>
                  <a:gd name="T11" fmla="*/ 0 h 66"/>
                  <a:gd name="T12" fmla="*/ 36 w 36"/>
                  <a:gd name="T13" fmla="*/ 0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3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4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fontAlgn="base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altLang="ru-RU" dirty="0" smtClean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165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>
                  <a:gd name="T0" fmla="*/ 0 w 144"/>
                  <a:gd name="T1" fmla="*/ 102 h 154"/>
                  <a:gd name="T2" fmla="*/ 59 w 144"/>
                  <a:gd name="T3" fmla="*/ 154 h 154"/>
                  <a:gd name="T4" fmla="*/ 117 w 144"/>
                  <a:gd name="T5" fmla="*/ 120 h 154"/>
                  <a:gd name="T6" fmla="*/ 62 w 144"/>
                  <a:gd name="T7" fmla="*/ 55 h 154"/>
                  <a:gd name="T8" fmla="*/ 104 w 144"/>
                  <a:gd name="T9" fmla="*/ 34 h 154"/>
                  <a:gd name="T10" fmla="*/ 117 w 144"/>
                  <a:gd name="T11" fmla="*/ 53 h 154"/>
                  <a:gd name="T12" fmla="*/ 141 w 144"/>
                  <a:gd name="T13" fmla="*/ 47 h 154"/>
                  <a:gd name="T14" fmla="*/ 97 w 144"/>
                  <a:gd name="T15" fmla="*/ 2 h 154"/>
                  <a:gd name="T16" fmla="*/ 36 w 144"/>
                  <a:gd name="T17" fmla="*/ 33 h 154"/>
                  <a:gd name="T18" fmla="*/ 90 w 144"/>
                  <a:gd name="T19" fmla="*/ 107 h 154"/>
                  <a:gd name="T20" fmla="*/ 28 w 144"/>
                  <a:gd name="T21" fmla="*/ 101 h 154"/>
                  <a:gd name="T22" fmla="*/ 0 w 144"/>
                  <a:gd name="T23" fmla="*/ 102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166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>
                  <a:gd name="T0" fmla="*/ 0 w 144"/>
                  <a:gd name="T1" fmla="*/ 4 h 154"/>
                  <a:gd name="T2" fmla="*/ 3 w 144"/>
                  <a:gd name="T3" fmla="*/ 6 h 154"/>
                  <a:gd name="T4" fmla="*/ 6 w 144"/>
                  <a:gd name="T5" fmla="*/ 5 h 154"/>
                  <a:gd name="T6" fmla="*/ 3 w 144"/>
                  <a:gd name="T7" fmla="*/ 2 h 154"/>
                  <a:gd name="T8" fmla="*/ 5 w 144"/>
                  <a:gd name="T9" fmla="*/ 1 h 154"/>
                  <a:gd name="T10" fmla="*/ 6 w 144"/>
                  <a:gd name="T11" fmla="*/ 2 h 154"/>
                  <a:gd name="T12" fmla="*/ 7 w 144"/>
                  <a:gd name="T13" fmla="*/ 2 h 154"/>
                  <a:gd name="T14" fmla="*/ 5 w 144"/>
                  <a:gd name="T15" fmla="*/ 0 h 154"/>
                  <a:gd name="T16" fmla="*/ 2 w 144"/>
                  <a:gd name="T17" fmla="*/ 1 h 154"/>
                  <a:gd name="T18" fmla="*/ 4 w 144"/>
                  <a:gd name="T19" fmla="*/ 4 h 154"/>
                  <a:gd name="T20" fmla="*/ 1 w 144"/>
                  <a:gd name="T21" fmla="*/ 4 h 154"/>
                  <a:gd name="T22" fmla="*/ 0 w 144"/>
                  <a:gd name="T23" fmla="*/ 4 h 15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>
                  <a:gd name="T0" fmla="*/ 0 w 348"/>
                  <a:gd name="T1" fmla="*/ 0 h 1272"/>
                  <a:gd name="T2" fmla="*/ 287 w 348"/>
                  <a:gd name="T3" fmla="*/ 582 h 1272"/>
                  <a:gd name="T4" fmla="*/ 348 w 348"/>
                  <a:gd name="T5" fmla="*/ 1272 h 1272"/>
                  <a:gd name="T6" fmla="*/ 54 w 348"/>
                  <a:gd name="T7" fmla="*/ 676 h 1272"/>
                  <a:gd name="T8" fmla="*/ 0 w 348"/>
                  <a:gd name="T9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71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ru-RU" dirty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6671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6671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 dirty="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6671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2C336E0-CC50-4D5D-8CFB-8DA58D047A39}" type="slidenum">
              <a:rPr lang="ru-RU" altLang="ru-RU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 dirty="0">
              <a:solidFill>
                <a:srgbClr val="FFFFFF"/>
              </a:solidFill>
            </a:endParaRPr>
          </a:p>
        </p:txBody>
      </p:sp>
      <p:sp>
        <p:nvSpPr>
          <p:cNvPr id="6671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4079625980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p:transition spd="slow">
    <p:cover dir="r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7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98" decel="100000" fill="hold"/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98" decel="100000" fill="hold"/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98" decel="100000" fill="hold"/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98" decel="100000" fill="hold"/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98" decel="100000" fill="hold"/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98" decel="100000" fill="hold"/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" accel="100000" fill="hold">
                                          <p:stCondLst>
                                            <p:cond delay="898"/>
                                          </p:stCondLst>
                                        </p:cTn>
                                        <p:tgtEl>
                                          <p:spTgt spid="667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713" grpId="0"/>
      <p:bldP spid="66717" grpId="0" build="p">
        <p:tmplLst>
          <p:tmpl lvl="1">
            <p:tnLst>
              <p:par>
                <p:cTn presetID="37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37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7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66717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667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898" decel="100000" fill="hold"/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100" accel="100000" fill="hold">
                          <p:stCondLst>
                            <p:cond delay="898"/>
                          </p:stCondLst>
                        </p:cTn>
                        <p:tgtEl>
                          <p:spTgt spid="667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2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5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5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6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9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WordArt 4"/>
          <p:cNvSpPr>
            <a:spLocks noChangeArrowheads="1" noChangeShapeType="1" noTextEdit="1"/>
          </p:cNvSpPr>
          <p:nvPr/>
        </p:nvSpPr>
        <p:spPr bwMode="auto">
          <a:xfrm rot="19920518">
            <a:off x="800830" y="2755388"/>
            <a:ext cx="5904656" cy="1367408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92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</a:sp3d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kern="10" dirty="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latin typeface="Impact"/>
              </a:rPr>
              <a:t>Русские   художники  и  поэты о весне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995936" y="5428457"/>
            <a:ext cx="9813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Часть 2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35624678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Прямоугольник 1"/>
          <p:cNvSpPr>
            <a:spLocks noChangeArrowheads="1"/>
          </p:cNvSpPr>
          <p:nvPr/>
        </p:nvSpPr>
        <p:spPr bwMode="auto">
          <a:xfrm>
            <a:off x="611188" y="1268413"/>
            <a:ext cx="7777162" cy="341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32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3600">
                <a:solidFill>
                  <a:srgbClr val="FFFFFF"/>
                </a:solidFill>
              </a:rPr>
              <a:t>Весна, весна! Как высоко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3600">
                <a:solidFill>
                  <a:srgbClr val="FFFFFF"/>
                </a:solidFill>
              </a:rPr>
              <a:t>На крыльях ветерка,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3600">
                <a:solidFill>
                  <a:srgbClr val="FFFFFF"/>
                </a:solidFill>
              </a:rPr>
              <a:t>Ласкаясь к солнечным лучам,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3600">
                <a:solidFill>
                  <a:srgbClr val="FFFFFF"/>
                </a:solidFill>
              </a:rPr>
              <a:t>Летают облака!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ru-RU" altLang="ru-RU" sz="3600">
              <a:solidFill>
                <a:srgbClr val="FFFFFF"/>
              </a:solidFill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3600" i="1">
                <a:solidFill>
                  <a:srgbClr val="FFFF00"/>
                </a:solidFill>
              </a:rPr>
              <a:t>Баратынский Е.А.</a:t>
            </a:r>
          </a:p>
        </p:txBody>
      </p:sp>
    </p:spTree>
    <p:extLst>
      <p:ext uri="{BB962C8B-B14F-4D97-AF65-F5344CB8AC3E}">
        <p14:creationId xmlns:p14="http://schemas.microsoft.com/office/powerpoint/2010/main" val="313510851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Прямоугольник 1"/>
          <p:cNvSpPr>
            <a:spLocks noChangeArrowheads="1"/>
          </p:cNvSpPr>
          <p:nvPr/>
        </p:nvSpPr>
        <p:spPr bwMode="auto">
          <a:xfrm>
            <a:off x="900113" y="1052513"/>
            <a:ext cx="74168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32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3600">
                <a:solidFill>
                  <a:srgbClr val="FFFF00"/>
                </a:solidFill>
              </a:rPr>
              <a:t>Призыв весны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ru-RU" altLang="ru-RU" sz="3600" i="1">
              <a:solidFill>
                <a:srgbClr val="FFFF00"/>
              </a:solidFill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2800" i="1">
                <a:solidFill>
                  <a:srgbClr val="FFFFFF"/>
                </a:solidFill>
              </a:rPr>
              <a:t>Русская народная закличка.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ru-RU" altLang="ru-RU" sz="2800">
              <a:solidFill>
                <a:srgbClr val="FFFFFF"/>
              </a:solidFill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2800">
                <a:solidFill>
                  <a:srgbClr val="FFFFFF"/>
                </a:solidFill>
              </a:rPr>
              <a:t>Весна, весна красная!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2800">
                <a:solidFill>
                  <a:srgbClr val="FFFFFF"/>
                </a:solidFill>
              </a:rPr>
              <a:t>Приди, весна, с радостью, радостью,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2800">
                <a:solidFill>
                  <a:srgbClr val="FFFFFF"/>
                </a:solidFill>
              </a:rPr>
              <a:t>С великою милостью: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2800">
                <a:solidFill>
                  <a:srgbClr val="FFFFFF"/>
                </a:solidFill>
              </a:rPr>
              <a:t>Со льном высоким,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2800">
                <a:solidFill>
                  <a:srgbClr val="FFFFFF"/>
                </a:solidFill>
              </a:rPr>
              <a:t>С корнем глубоким,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2800">
                <a:solidFill>
                  <a:srgbClr val="FFFFFF"/>
                </a:solidFill>
              </a:rPr>
              <a:t>С хлебом обильным!</a:t>
            </a:r>
          </a:p>
        </p:txBody>
      </p:sp>
    </p:spTree>
    <p:extLst>
      <p:ext uri="{BB962C8B-B14F-4D97-AF65-F5344CB8AC3E}">
        <p14:creationId xmlns:p14="http://schemas.microsoft.com/office/powerpoint/2010/main" val="1981933091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4" name="Rectangle 4"/>
          <p:cNvSpPr>
            <a:spLocks noGrp="1" noRot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altLang="ru-RU" sz="2400" dirty="0" smtClean="0"/>
              <a:t>Венецианов А.Г., Весна  на пашне</a:t>
            </a:r>
          </a:p>
        </p:txBody>
      </p:sp>
      <p:pic>
        <p:nvPicPr>
          <p:cNvPr id="29699" name="Picture 6" descr="25129101_Na_pashn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1196975"/>
            <a:ext cx="7273925" cy="524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71910571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Прямоугольник 1"/>
          <p:cNvSpPr>
            <a:spLocks noChangeArrowheads="1"/>
          </p:cNvSpPr>
          <p:nvPr/>
        </p:nvSpPr>
        <p:spPr bwMode="auto">
          <a:xfrm>
            <a:off x="1979613" y="1125538"/>
            <a:ext cx="4572000" cy="501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32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4000">
                <a:solidFill>
                  <a:srgbClr val="FFFF00"/>
                </a:solidFill>
              </a:rPr>
              <a:t>Черемуха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None/>
            </a:pPr>
            <a:r>
              <a:rPr lang="ru-RU" altLang="ru-RU" sz="2800" i="1">
                <a:solidFill>
                  <a:srgbClr val="FFFFFF"/>
                </a:solidFill>
              </a:rPr>
              <a:t>С. Есенин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ru-RU" altLang="ru-RU" sz="2800">
              <a:solidFill>
                <a:srgbClr val="FFFFFF"/>
              </a:solidFill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2800">
                <a:solidFill>
                  <a:srgbClr val="FFFFFF"/>
                </a:solidFill>
              </a:rPr>
              <a:t>Черёмуха душистая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2800">
                <a:solidFill>
                  <a:srgbClr val="FFFFFF"/>
                </a:solidFill>
              </a:rPr>
              <a:t>С весною расцвела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2800">
                <a:solidFill>
                  <a:srgbClr val="FFFFFF"/>
                </a:solidFill>
              </a:rPr>
              <a:t>И ветки золотистые,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2800">
                <a:solidFill>
                  <a:srgbClr val="FFFFFF"/>
                </a:solidFill>
              </a:rPr>
              <a:t>Что кудри, завила.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2800">
                <a:solidFill>
                  <a:srgbClr val="FFFFFF"/>
                </a:solidFill>
              </a:rPr>
              <a:t>И кисточки атласные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2800">
                <a:solidFill>
                  <a:srgbClr val="FFFFFF"/>
                </a:solidFill>
              </a:rPr>
              <a:t>Под жемчугом росы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2800">
                <a:solidFill>
                  <a:srgbClr val="FFFFFF"/>
                </a:solidFill>
              </a:rPr>
              <a:t>Горят, как серьги ясные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2800">
                <a:solidFill>
                  <a:srgbClr val="FFFFFF"/>
                </a:solidFill>
              </a:rPr>
              <a:t>У девицы-красы</a:t>
            </a:r>
            <a:r>
              <a:rPr lang="ru-RU" altLang="ru-RU" sz="1800">
                <a:solidFill>
                  <a:srgbClr val="FFFF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23892024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Picture 5" descr="1331731742_musatov_2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333375"/>
            <a:ext cx="7632700" cy="669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39256489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5" descr="1331731710_kuind_7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188913"/>
            <a:ext cx="6624638" cy="6669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87510232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Прямоугольник 1"/>
          <p:cNvSpPr>
            <a:spLocks noChangeArrowheads="1"/>
          </p:cNvSpPr>
          <p:nvPr/>
        </p:nvSpPr>
        <p:spPr bwMode="auto">
          <a:xfrm>
            <a:off x="1116013" y="981075"/>
            <a:ext cx="6029325" cy="403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32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>
                <a:solidFill>
                  <a:srgbClr val="FFFFFF"/>
                </a:solidFill>
              </a:rPr>
              <a:t>Весна, весна!..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ru-RU" altLang="ru-RU">
              <a:solidFill>
                <a:srgbClr val="FFFFFF"/>
              </a:solidFill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>
                <a:solidFill>
                  <a:srgbClr val="FFFFFF"/>
                </a:solidFill>
              </a:rPr>
              <a:t>Е.А. Баратынский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ru-RU" altLang="ru-RU">
              <a:solidFill>
                <a:srgbClr val="FFFFFF"/>
              </a:solidFill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>
                <a:solidFill>
                  <a:srgbClr val="FFFFFF"/>
                </a:solidFill>
              </a:rPr>
              <a:t>Весна, весна! как воздух чист!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>
                <a:solidFill>
                  <a:srgbClr val="FFFFFF"/>
                </a:solidFill>
              </a:rPr>
              <a:t>Как ясен небосклон!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>
                <a:solidFill>
                  <a:srgbClr val="FFFFFF"/>
                </a:solidFill>
              </a:rPr>
              <a:t>Своей лазурию живой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>
                <a:solidFill>
                  <a:srgbClr val="FFFFFF"/>
                </a:solidFill>
              </a:rPr>
              <a:t>Слепит мне очи он</a:t>
            </a:r>
            <a:r>
              <a:rPr lang="ru-RU" altLang="ru-RU" sz="1800">
                <a:solidFill>
                  <a:srgbClr val="FFFF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063888827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Прямоугольник 1"/>
          <p:cNvSpPr>
            <a:spLocks noChangeArrowheads="1"/>
          </p:cNvSpPr>
          <p:nvPr/>
        </p:nvSpPr>
        <p:spPr bwMode="auto">
          <a:xfrm>
            <a:off x="468313" y="1484313"/>
            <a:ext cx="8351837" cy="317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32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ru-RU" altLang="ru-RU" sz="2800">
              <a:solidFill>
                <a:srgbClr val="FFFFFF"/>
              </a:solidFill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ru-RU" altLang="ru-RU" sz="2800">
              <a:solidFill>
                <a:srgbClr val="FFFFFF"/>
              </a:solidFill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3600">
                <a:solidFill>
                  <a:srgbClr val="FFFFFF"/>
                </a:solidFill>
              </a:rPr>
              <a:t>Бушует полая вода,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3600">
                <a:solidFill>
                  <a:srgbClr val="FFFFFF"/>
                </a:solidFill>
              </a:rPr>
              <a:t>Шумит и глухо, и протяжно.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3600">
                <a:solidFill>
                  <a:srgbClr val="FFFFFF"/>
                </a:solidFill>
              </a:rPr>
              <a:t>Грачей пролётные стада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3600">
                <a:solidFill>
                  <a:srgbClr val="FFFFFF"/>
                </a:solidFill>
              </a:rPr>
              <a:t>Кричат и весело, и важно.</a:t>
            </a:r>
          </a:p>
        </p:txBody>
      </p:sp>
      <p:sp>
        <p:nvSpPr>
          <p:cNvPr id="17411" name="Прямоугольник 1"/>
          <p:cNvSpPr>
            <a:spLocks noChangeArrowheads="1"/>
          </p:cNvSpPr>
          <p:nvPr/>
        </p:nvSpPr>
        <p:spPr bwMode="auto">
          <a:xfrm>
            <a:off x="1116013" y="590550"/>
            <a:ext cx="5256212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altLang="ru-RU" sz="4000">
                <a:solidFill>
                  <a:srgbClr val="FFFF00"/>
                </a:solidFill>
              </a:rPr>
              <a:t>Бушует полая вода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altLang="ru-RU" sz="2800" i="1">
                <a:solidFill>
                  <a:srgbClr val="FFFFFF"/>
                </a:solidFill>
              </a:rPr>
              <a:t>И.А. Бунин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ru-RU" altLang="ru-RU" sz="280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6855012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6" descr="savrasov_aleksey_kondratevich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7313" y="0"/>
            <a:ext cx="59769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5" name="Rectangle 7"/>
          <p:cNvSpPr>
            <a:spLocks noChangeArrowheads="1"/>
          </p:cNvSpPr>
          <p:nvPr/>
        </p:nvSpPr>
        <p:spPr bwMode="auto">
          <a:xfrm>
            <a:off x="107950" y="3230563"/>
            <a:ext cx="2398713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32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1800">
                <a:solidFill>
                  <a:srgbClr val="FFFFCC"/>
                </a:solidFill>
                <a:latin typeface="Arial" charset="0"/>
              </a:rPr>
              <a:t>Саврасов А.К.,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1800">
                <a:solidFill>
                  <a:srgbClr val="FFFFCC"/>
                </a:solidFill>
                <a:latin typeface="Arial" charset="0"/>
              </a:rPr>
              <a:t> Грачи прилетели,</a:t>
            </a:r>
          </a:p>
        </p:txBody>
      </p:sp>
    </p:spTree>
    <p:extLst>
      <p:ext uri="{BB962C8B-B14F-4D97-AF65-F5344CB8AC3E}">
        <p14:creationId xmlns:p14="http://schemas.microsoft.com/office/powerpoint/2010/main" val="496468430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4" name="Rectangle 4"/>
          <p:cNvSpPr>
            <a:spLocks noGrp="1" noRot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altLang="ru-RU" sz="2800" smtClean="0"/>
              <a:t>Жуковский С.Ю. Весенний бурлящий ручей</a:t>
            </a:r>
          </a:p>
        </p:txBody>
      </p:sp>
      <p:pic>
        <p:nvPicPr>
          <p:cNvPr id="20483" name="Picture 6" descr="2341301_artlib_gallery41647b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1196975"/>
            <a:ext cx="7200900" cy="532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8791209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5" descr="Весна. 1883 - Саврасов Алексей Кондратьевич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908050"/>
            <a:ext cx="9036050" cy="549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7" name="Text Box 6"/>
          <p:cNvSpPr txBox="1">
            <a:spLocks noChangeArrowheads="1"/>
          </p:cNvSpPr>
          <p:nvPr/>
        </p:nvSpPr>
        <p:spPr bwMode="auto">
          <a:xfrm>
            <a:off x="663575" y="496888"/>
            <a:ext cx="2530475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32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1800">
                <a:solidFill>
                  <a:srgbClr val="FFFFFF"/>
                </a:solidFill>
                <a:latin typeface="Arial" charset="0"/>
              </a:rPr>
              <a:t>Саврасов А. К., Весна</a:t>
            </a:r>
          </a:p>
        </p:txBody>
      </p:sp>
    </p:spTree>
    <p:extLst>
      <p:ext uri="{BB962C8B-B14F-4D97-AF65-F5344CB8AC3E}">
        <p14:creationId xmlns:p14="http://schemas.microsoft.com/office/powerpoint/2010/main" val="53344588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Прямоугольник 1"/>
          <p:cNvSpPr>
            <a:spLocks noChangeArrowheads="1"/>
          </p:cNvSpPr>
          <p:nvPr/>
        </p:nvSpPr>
        <p:spPr bwMode="auto">
          <a:xfrm>
            <a:off x="395288" y="908050"/>
            <a:ext cx="8424862" cy="3694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3200"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folHlink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80000"/>
              <a:buFont typeface="Arial" charset="0"/>
              <a:buChar char="►"/>
              <a:defRPr sz="20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ru-RU" altLang="ru-RU" sz="1800">
              <a:solidFill>
                <a:srgbClr val="FFFFFF"/>
              </a:solidFill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3600" i="1">
                <a:solidFill>
                  <a:srgbClr val="FFFF00"/>
                </a:solidFill>
              </a:rPr>
              <a:t>А. Фет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ru-RU" altLang="ru-RU" sz="3600" i="1">
              <a:solidFill>
                <a:srgbClr val="FFFFFF"/>
              </a:solidFill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3600">
                <a:solidFill>
                  <a:srgbClr val="FFFFFF"/>
                </a:solidFill>
              </a:rPr>
              <a:t>Тепло на солнышке.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3600">
                <a:solidFill>
                  <a:srgbClr val="FFFFFF"/>
                </a:solidFill>
              </a:rPr>
              <a:t>Весна берет свои права.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3600">
                <a:solidFill>
                  <a:srgbClr val="FFFFFF"/>
                </a:solidFill>
              </a:rPr>
              <a:t>В реке местами глубь ясна,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ru-RU" altLang="ru-RU" sz="3600">
                <a:solidFill>
                  <a:srgbClr val="FFFFFF"/>
                </a:solidFill>
              </a:rPr>
              <a:t>На дне видна трава.</a:t>
            </a:r>
          </a:p>
        </p:txBody>
      </p:sp>
    </p:spTree>
    <p:extLst>
      <p:ext uri="{BB962C8B-B14F-4D97-AF65-F5344CB8AC3E}">
        <p14:creationId xmlns:p14="http://schemas.microsoft.com/office/powerpoint/2010/main" val="1630466231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5" descr="1331731718_levit_7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750" y="333375"/>
            <a:ext cx="7777163" cy="626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29050059"/>
      </p:ext>
    </p:extLst>
  </p:cSld>
  <p:clrMapOvr>
    <a:masterClrMapping/>
  </p:clrMapOvr>
  <p:transition spd="slow">
    <p:cover dir="ru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9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0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11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2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13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2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3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4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5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6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7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8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12</TotalTime>
  <Words>199</Words>
  <Application>Microsoft Office PowerPoint</Application>
  <PresentationFormat>Экран (4:3)</PresentationFormat>
  <Paragraphs>57</Paragraphs>
  <Slides>14</Slides>
  <Notes>0</Notes>
  <HiddenSlides>0</HiddenSlides>
  <MMClips>0</MMClips>
  <ScaleCrop>false</ScaleCrop>
  <HeadingPairs>
    <vt:vector size="4" baseType="variant">
      <vt:variant>
        <vt:lpstr>Тема</vt:lpstr>
      </vt:variant>
      <vt:variant>
        <vt:i4>14</vt:i4>
      </vt:variant>
      <vt:variant>
        <vt:lpstr>Заголовки слайдов</vt:lpstr>
      </vt:variant>
      <vt:variant>
        <vt:i4>14</vt:i4>
      </vt:variant>
    </vt:vector>
  </HeadingPairs>
  <TitlesOfParts>
    <vt:vector size="28" baseType="lpstr">
      <vt:lpstr>Граница</vt:lpstr>
      <vt:lpstr>1_Граница</vt:lpstr>
      <vt:lpstr>2_Граница</vt:lpstr>
      <vt:lpstr>3_Граница</vt:lpstr>
      <vt:lpstr>4_Граница</vt:lpstr>
      <vt:lpstr>5_Граница</vt:lpstr>
      <vt:lpstr>6_Граница</vt:lpstr>
      <vt:lpstr>7_Граница</vt:lpstr>
      <vt:lpstr>8_Граница</vt:lpstr>
      <vt:lpstr>9_Граница</vt:lpstr>
      <vt:lpstr>10_Граница</vt:lpstr>
      <vt:lpstr>11_Граница</vt:lpstr>
      <vt:lpstr>12_Граница</vt:lpstr>
      <vt:lpstr>13_Граница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Жуковский С.Ю. Весенний бурлящий ручей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Венецианов А.Г., Весна  на пашне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acer</dc:creator>
  <cp:lastModifiedBy>acer</cp:lastModifiedBy>
  <cp:revision>2</cp:revision>
  <dcterms:created xsi:type="dcterms:W3CDTF">2015-04-04T19:28:12Z</dcterms:created>
  <dcterms:modified xsi:type="dcterms:W3CDTF">2015-04-04T19:47:59Z</dcterms:modified>
</cp:coreProperties>
</file>