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85CB-7682-4AE8-AB90-2D124A392FDF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FCF9-A40C-4ED9-BF11-FA5BE47E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«Вечен подвиг народа»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 smtClean="0"/>
              <a:t>выполнила: ученица 1 «В» класса Иванова София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Pcy;&amp;ocy;&amp;zcy;&amp;dcy;&amp;rcy;&amp;acy;&amp;vcy;&amp;lcy;&amp;iecy;&amp;ncy;&amp;icy;&amp;iecy; &amp;scy; 68 &amp;gcy;&amp;ocy;&amp;dcy;&amp;ocy;&amp;vcy;&amp;shchcy;&amp;icy;&amp;ncy;&amp;ocy;&amp;jcy; &amp;vcy;&amp;iecy;&amp;lcy;&amp;icy;&amp;kcy;&amp;ocy;&amp;jcy; &amp;Pcy;&amp;ocy;&amp;bcy;&amp;iecy;&amp;dcy;&amp;y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967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odvignaroda.mil.ru/img/awards/award14-sm.pn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8636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785937"/>
          </a:xfrm>
        </p:spPr>
        <p:txBody>
          <a:bodyPr>
            <a:noAutofit/>
          </a:bodyPr>
          <a:lstStyle/>
          <a:p>
            <a:pPr algn="r"/>
            <a:r>
              <a:rPr lang="ru-RU" sz="2000" dirty="0"/>
              <a:t>«Подвиг </a:t>
            </a:r>
            <a:r>
              <a:rPr lang="ru-RU" sz="2000" dirty="0" smtClean="0"/>
              <a:t>этот будет </a:t>
            </a:r>
            <a:r>
              <a:rPr lang="ru-RU" sz="2000" dirty="0"/>
              <a:t>в памяти </a:t>
            </a:r>
            <a:r>
              <a:rPr lang="ru-RU" sz="2000" dirty="0" smtClean="0"/>
              <a:t>жить,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 в </a:t>
            </a:r>
            <a:r>
              <a:rPr lang="ru-RU" sz="2000" dirty="0" smtClean="0"/>
              <a:t>наших сердцах гореть!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Тех, кто с врагом был готов разделить</a:t>
            </a:r>
            <a:br>
              <a:rPr lang="ru-RU" sz="2000" dirty="0" smtClean="0"/>
            </a:br>
            <a:r>
              <a:rPr lang="ru-RU" sz="2000" dirty="0" smtClean="0"/>
              <a:t>Поровну только  </a:t>
            </a:r>
            <a:r>
              <a:rPr lang="ru-RU" sz="2000" dirty="0"/>
              <a:t>смерть!»</a:t>
            </a:r>
            <a:br>
              <a:rPr lang="ru-RU" sz="2000" dirty="0"/>
            </a:br>
            <a:r>
              <a:rPr lang="ru-RU" sz="2000" dirty="0"/>
              <a:t>Ким </a:t>
            </a:r>
            <a:r>
              <a:rPr lang="ru-RU" sz="2000" dirty="0" err="1"/>
              <a:t>Добкин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 descr="&amp;Mcy;&amp;icy;&amp;rcy; &amp;ncy;&amp;acy;&amp;gcy;&amp;rcy;&amp;acy;&amp;dcy;. &amp;Scy;&amp;acy;&amp;jcy;&amp;tcy; &amp;rcy;&amp;ocy;&amp;scy;&amp;scy;&amp;icy;&amp;jcy;&amp;scy;&amp;kcy;&amp;icy;&amp;khcy; &amp;kcy;&amp;ocy;&amp;lcy;&amp;lcy;&amp;iecy;&amp;kcy;&amp;tscy;&amp;icy;&amp;ocy;&amp;ncy;&amp;iecy;&amp;rcy;&amp;ocy;&amp;vcy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149080"/>
            <a:ext cx="1871296" cy="191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 descr="https://mail.yandex.ru/message_part/%D1%84%D0%BE%D1%82%D0%BE+%D0%B4%D0%B5%D0%B4%D1%83%D1%88%D0%BA%D0%B8-20150312_200414.jpg?_uid=20753558&amp;name=%D1%84%D0%BE%D1%82%D0%BE+%D0%B4%D0%B5%D0%B4%D1%83%D1%88%D0%BA%D0%B8-20150312_200414.jpg&amp;hid=1.2&amp;ids=247000000502786017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5" name="AutoShape 5" descr="https://mail.yandex.ru/message_part/%D1%84%D0%BE%D1%82%D0%BE+%D0%B4%D0%B5%D0%B4%D1%83%D1%88%D0%BA%D0%B8-20150312_200414.jpg?_uid=20753558&amp;name=%D1%84%D0%BE%D1%82%D0%BE+%D0%B4%D0%B5%D0%B4%D1%83%D1%88%D0%BA%D0%B8-20150312_200414.jpg&amp;hid=1.2&amp;ids=247000000502786017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фото дедушки-20150312_2004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628800"/>
            <a:ext cx="3695328" cy="49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1943- первая награда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/>
          <a:p>
            <a:r>
              <a:rPr lang="ru-RU" sz="1600" dirty="0"/>
              <a:t>Огневой налет был мощным. На скатах высоты остались три вражеских танка и десятки автоматчиков. Оставшиеся в живых гитлеровцы отступили, а уцелевшие танки попятились назад</a:t>
            </a:r>
            <a:r>
              <a:rPr lang="ru-RU" sz="1600" dirty="0" smtClean="0"/>
              <a:t>. Огнем </a:t>
            </a:r>
            <a:r>
              <a:rPr lang="ru-RU" sz="1600" dirty="0"/>
              <a:t>полка в этот день было отражено три контратаки противника. Артиллеристы помогли пехоте удержать плацдарм на западном берегу реки у села </a:t>
            </a:r>
            <a:r>
              <a:rPr lang="ru-RU" sz="1600" dirty="0" err="1"/>
              <a:t>Ясиноватки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В течение октября за плацдарм юго-восточнее Кременчуга шли упорные бои. Многие населенные пункты переходили из рук в руки. В районе села </a:t>
            </a:r>
            <a:r>
              <a:rPr lang="ru-RU" sz="1600" b="1" dirty="0" err="1"/>
              <a:t>Лозоватка</a:t>
            </a:r>
            <a:r>
              <a:rPr lang="ru-RU" sz="1600" dirty="0"/>
              <a:t> Криворожского района часть наших подразделений попала в окружение. Советские воины дрались до последнего патрона. Многие погибли. </a:t>
            </a:r>
          </a:p>
          <a:p>
            <a:endParaRPr lang="ru-RU" sz="1600" dirty="0"/>
          </a:p>
        </p:txBody>
      </p:sp>
      <p:pic>
        <p:nvPicPr>
          <p:cNvPr id="9" name="Содержимое 8" descr="http://podvignaroda.ru/filter/filterimage?path=VS/232/033-0690155-0521%2b011-0520/00000446_1.jpg&amp;id=30848987&amp;id1=42e204ab151ee18f1be3dc67bc5edfef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3356992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110172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Награжден за то, что несмотря на постоянный артобстрел подменил раненного и доставил орудие на огневую позицию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Участие в сражении на Курской дуге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dirty="0"/>
              <a:t>К началу битвы обе армии сосредоточили колоссальные силы в районе Курского выступа.</a:t>
            </a:r>
          </a:p>
          <a:p>
            <a:endParaRPr lang="ru-RU" sz="1800" dirty="0"/>
          </a:p>
        </p:txBody>
      </p:sp>
      <p:pic>
        <p:nvPicPr>
          <p:cNvPr id="5" name="Содержимое 4" descr="http://pobeda.elar.ru/images/kursk_2/1-2-f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74610"/>
            <a:ext cx="4040188" cy="27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14401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Не обошлось и без курьезов. Так, в первых числах июля немецкая авиация приняла свои танки за советские и подвергла их интенсивной бомбардировке. Когда гитлеровские бомбардировщики улетели, советские танки добили остальных.</a:t>
            </a:r>
          </a:p>
          <a:p>
            <a:endParaRPr lang="ru-RU" dirty="0"/>
          </a:p>
        </p:txBody>
      </p:sp>
      <p:pic>
        <p:nvPicPr>
          <p:cNvPr id="6" name="Содержимое 5" descr="http://pobeda.elar.ru/images/kursk_2/dop1-3s.pn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985140"/>
            <a:ext cx="4041775" cy="23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Прохоровка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http://pobeda.elar.ru/images/prohorovka/1-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55124"/>
            <a:ext cx="4038600" cy="261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Танковая битва под Прохоровкой стала одной из самых грандиозных танковых баталий</a:t>
            </a:r>
            <a:r>
              <a:rPr lang="ru-RU" dirty="0"/>
              <a:t>. Сейчас спорят о точном количестве танков, артиллерии  и другой техники, принимавшей участие в боях под Прохоровкой. Но то, что их было много, как никогда — не оспаривается никем.</a:t>
            </a:r>
          </a:p>
          <a:p>
            <a:r>
              <a:rPr lang="ru-RU" sz="3400" dirty="0"/>
              <a:t>« Рвутся бомбы… </a:t>
            </a:r>
            <a:r>
              <a:rPr lang="ru-RU" sz="3400" b="1" dirty="0"/>
              <a:t>Такой грохот стоял, что кровь текла из ушей»</a:t>
            </a:r>
            <a:endParaRPr lang="ru-RU" sz="3400" dirty="0"/>
          </a:p>
          <a:p>
            <a:r>
              <a:rPr lang="ru-RU" sz="2900" dirty="0"/>
              <a:t>Перед началом этого сражения была сухая и солнечная погода, стояли поспевшие хлеба…  А через две недели все поле стало черным, изрытым воронками, полным искореженным, сожженным и покрытым копотью металлом. «Огромное количество сгоревших танков, танковые тараны, запах сожженного металла, искореженная техника и всё перебивающий запах разлагающихся трупов». Ещё никто никого не хоронил, стояла летняя жара и вид поля был иллюстрацией на тему «ужасы войны».</a:t>
            </a:r>
          </a:p>
          <a:p>
            <a:r>
              <a:rPr lang="ru-RU" sz="3000" dirty="0"/>
              <a:t>Как вспоминали очевидцы, </a:t>
            </a:r>
            <a:r>
              <a:rPr lang="ru-RU" sz="3000" b="1" dirty="0"/>
              <a:t>после битвы на Прохоровке на три дня фронт затих</a:t>
            </a:r>
            <a:r>
              <a:rPr lang="ru-RU" sz="3000" dirty="0"/>
              <a:t>. Стояла гробовая тишина. Разом прекратилась канонада орудий. Не стреляла артиллерия, не летала авиация, всё замерло. </a:t>
            </a:r>
          </a:p>
          <a:p>
            <a:r>
              <a:rPr lang="ru-RU" sz="3000" b="1" dirty="0" smtClean="0"/>
              <a:t>Это </a:t>
            </a:r>
            <a:r>
              <a:rPr lang="ru-RU" sz="3000" b="1" dirty="0"/>
              <a:t>было «решающее поражение» фашистов.</a:t>
            </a:r>
            <a:endParaRPr lang="ru-RU" sz="3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160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«Вечен подвиг народа» выполнила: ученица 1 «В» класса Иванова София</vt:lpstr>
      <vt:lpstr>«Подвиг этот будет в памяти жить, И в наших сердцах гореть! Тех, кто с врагом был готов разделить Поровну только  смерть!» Ким Добкин </vt:lpstr>
      <vt:lpstr>1943- первая награда</vt:lpstr>
      <vt:lpstr>Участие в сражении на Курской дуге </vt:lpstr>
      <vt:lpstr>Прохоровка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Вечен подвиг народа</dc:title>
  <dc:creator>Home</dc:creator>
  <cp:lastModifiedBy>Ирина</cp:lastModifiedBy>
  <cp:revision>11</cp:revision>
  <dcterms:created xsi:type="dcterms:W3CDTF">2015-03-12T16:35:37Z</dcterms:created>
  <dcterms:modified xsi:type="dcterms:W3CDTF">2015-03-31T15:48:09Z</dcterms:modified>
</cp:coreProperties>
</file>