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1" r:id="rId5"/>
    <p:sldId id="270" r:id="rId6"/>
    <p:sldId id="272" r:id="rId7"/>
    <p:sldId id="274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Квиллинговые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поделки»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3312368" cy="39604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МБДОУ МО г. Краснодар «Центр – детский сад № 233»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Гунченко Е.Н.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Квилинг ИЗО\Квиллинг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0101"/>
            <a:ext cx="492651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868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33 для Симы Гаруновны\Квилинг ИЗО\f_21344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0" y="188640"/>
            <a:ext cx="3443890" cy="316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33 для Симы Гаруновны\Квилинг ИЗО\136965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5246457" cy="290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233 для Симы Гаруновны\Квилинг ИЗО\qz1gZ8jM0g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233 для Симы Гаруновны\Квилинг ИЗО\image_712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5288"/>
            <a:ext cx="3240360" cy="282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233 для Симы Гаруновны\Квилинг ИЗО\Y5XDnSNbnU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3" y="260648"/>
            <a:ext cx="4142760" cy="301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33 для Симы Гаруновны\Квилинг ИЗО\РњР°РјРёРЅС‹ РІРѕСЃСЊРјРµСЂРѕС‡РєРё_ 4_03_2013 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3" y="3500787"/>
            <a:ext cx="4142761" cy="310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233 для Симы Гаруновны\Квилинг ИЗО\image_2953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43" y="228073"/>
            <a:ext cx="3851151" cy="300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233 для Симы Гаруновны\Квилинг ИЗО\uwoIqvJal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92" y="3532106"/>
            <a:ext cx="4101002" cy="307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687474703a2f2f322e62702e626c6f6773706f742e636f6d2f2d48333878384a31536e5a552f554867554d794e50634d492f41414141414141414258512f3167456d347a61423757382f7336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0" y="152585"/>
            <a:ext cx="3276415" cy="327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l_fullxfull_228130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0" y="3602143"/>
            <a:ext cx="4032448" cy="313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img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58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quilling0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0" y="3573016"/>
            <a:ext cx="2978696" cy="301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1856833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9901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12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2577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17647844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67" y="145065"/>
            <a:ext cx="4583397" cy="346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kartina-0-500x5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2577"/>
            <a:ext cx="3960439" cy="288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quilling-ornek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468"/>
            <a:ext cx="4310210" cy="646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6720363_75718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83" y="198468"/>
            <a:ext cx="4154080" cy="284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2c73fdb3b9898e82073002cf307c38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83" y="3645024"/>
            <a:ext cx="4181076" cy="293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image_5921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882"/>
            <a:ext cx="4265757" cy="328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kartina-0-500x5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65757" cy="310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image233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57" y="692696"/>
            <a:ext cx="4252317" cy="533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5г. Мелькина В.Б\Шаблоны\allfons.ru-1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916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35e3b004f2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2" y="234613"/>
            <a:ext cx="4398173" cy="31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828169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2" y="3501008"/>
            <a:ext cx="4402472" cy="325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106443904_large_ZBOqO6CHy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54" y="234612"/>
            <a:ext cx="4465523" cy="31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\Desktop\46b49cbc9f1438d79071be5ef329d4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99" y="3501008"/>
            <a:ext cx="4342493" cy="325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  «Квиллинговые поделки»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«Квилинговые поделки к пасхе»</dc:title>
  <dc:creator>User</dc:creator>
  <cp:lastModifiedBy>admin</cp:lastModifiedBy>
  <cp:revision>19</cp:revision>
  <dcterms:created xsi:type="dcterms:W3CDTF">2015-03-30T13:45:14Z</dcterms:created>
  <dcterms:modified xsi:type="dcterms:W3CDTF">2015-03-31T15:52:40Z</dcterms:modified>
</cp:coreProperties>
</file>