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61" r:id="rId4"/>
    <p:sldId id="263" r:id="rId5"/>
    <p:sldId id="265" r:id="rId6"/>
    <p:sldId id="268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9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533" autoAdjust="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C27B31-5EBA-4481-BD4F-D718BD005C90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F582F-872D-4C32-AFDE-D4551B892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0F24-9245-47CC-999D-B399BD9179FC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36F7-15BB-4C66-B3E8-C31DDA051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615C-66F7-4D27-9108-8FEE5B92B07D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B9C7-E3E6-40BA-AFA5-B250137FB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69C5-F8DD-4C94-B789-9B6A1154CB46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C7FC-903F-4E10-8031-D416937E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CB27-B728-49E0-819B-8BD6B5EF6382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9333-4567-4288-9599-1C5B9846B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8156-F66D-4BE7-ABE3-EE3C37A37882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E2CD-E10E-411B-A0D4-046C086AA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0F9-9ED6-4042-A528-E17259AA44BD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9399-96C3-4DAF-848C-5076360F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24ED-B371-4755-AAF5-D9D9961834E1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5719-2A97-443B-893E-C467A65B7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E741-D955-4A67-9C60-F82ADD2F5351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E0FC-206E-49A4-B537-A37358DE5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A739-9FF0-4D9F-AFD3-FA7ADB53BF53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AD6A-50F2-4396-AF2A-0A67B5B4B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1266-B1D0-44E0-BCAD-068F7395689A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0768-AEF9-4ED1-9D24-DD22D1457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F40C-594A-43B3-B32B-318692B0CAA2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0201-A02A-4A6B-956D-6AD0E4DA0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4AE2-4009-4294-95D7-89F6BEB9038A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2CB2-FBB9-4FA6-9949-F1F0583DC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45AD-1D49-41C7-84A6-96C1A727F421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876C-19DD-4172-991B-5B26B62FB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E8EF-84AF-49ED-93B9-EEE57E8391D0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098D-1BC7-47D9-B353-2338A108C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DC8A-9290-4753-88D4-B3E39AB7759E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5187-38F9-46DC-BE65-E59943E8C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3A05-CC33-4245-B221-4CE2E550453A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498B-59E3-4527-B8EE-DEF78248B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1E7F-2226-4916-8605-C3A0CC9E361B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BD0C-A9E9-4F1C-B8E5-65A03771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54B7-5B6F-4FBE-9AF5-CE6D7B51979C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CAC5-1F2D-4388-AB7B-0753F66C4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EA66-52CE-436C-B336-DD24A62E7B65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B8F-5B33-4698-AEEF-5B8237B20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164F-EABC-44BA-97BA-393465F11563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AD25-9052-468C-99B1-C520C57E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F52C-16FF-496F-AE0C-8055FA192401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B3FC-C8B4-4941-B6B6-79C1ABF1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1FF049-737C-48A4-B37B-293A965AF6AF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88AEE-72C0-406E-BC12-258E31F94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0" y="642938"/>
            <a:ext cx="4929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E0A91-A5AC-47A5-8F27-5352899E7B1A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EE3CB-A9BB-4FA2-B03F-FE0A6FB3E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&#1056;&#1072;&#1073;&#1086;&#1095;&#1080;&#1081;%20&#1089;&#1090;&#1086;&#1083;\&#1092;&#1080;&#1075;&#1085;&#1103;\vzemlyan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44338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140200" y="1989138"/>
            <a:ext cx="4862513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Times New Roman" pitchFamily="18" charset="0"/>
              </a:rPr>
              <a:t>27 миллионам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 b="1">
                <a:solidFill>
                  <a:srgbClr val="FFFF00"/>
                </a:solidFill>
                <a:latin typeface="Times New Roman" pitchFamily="18" charset="0"/>
              </a:rPr>
              <a:t>павшим,</a:t>
            </a:r>
            <a:r>
              <a:rPr lang="ru-RU" sz="48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4800" b="1">
                <a:solidFill>
                  <a:srgbClr val="FFFF00"/>
                </a:solidFill>
                <a:latin typeface="Times New Roman" pitchFamily="18" charset="0"/>
              </a:rPr>
              <a:t>не вернувшимся  с кровавых полей войны, </a:t>
            </a:r>
          </a:p>
          <a:p>
            <a:pPr algn="ctr"/>
            <a:endParaRPr lang="ru-RU" sz="48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36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36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en-US" sz="3600" b="1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979613" y="5668963"/>
            <a:ext cx="703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solidFill>
                  <a:srgbClr val="FFFF00"/>
                </a:solidFill>
                <a:latin typeface="Impact" pitchFamily="34" charset="0"/>
              </a:rPr>
              <a:t>  </a:t>
            </a:r>
            <a:r>
              <a:rPr lang="ru-RU" sz="6000" b="1">
                <a:solidFill>
                  <a:srgbClr val="FFFF00"/>
                </a:solidFill>
                <a:latin typeface="Impact" pitchFamily="34" charset="0"/>
              </a:rPr>
              <a:t>п о с в я щ а е т с я …</a:t>
            </a:r>
            <a:r>
              <a:rPr lang="ru-RU" sz="7200" b="1">
                <a:solidFill>
                  <a:srgbClr val="FFFF00"/>
                </a:solidFill>
                <a:latin typeface="Impact" pitchFamily="34" charset="0"/>
              </a:rPr>
              <a:t> </a:t>
            </a:r>
            <a:endParaRPr lang="ru-RU" sz="7200" b="1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6628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384175"/>
            <a:ext cx="7435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Admin\Рабочий стол\9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5004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143375" y="357188"/>
            <a:ext cx="4714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«Здесь лежат ленинградцы,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Здесь горожане –мужчины,                  женщины, дети.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Рядом с ними солдаты – красноармейцы.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Всею жизнью своею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Они защищали тебя, Ленинград, Колыбель революции.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Их имен благородных мы здесь перечислить не сможем   -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Так их много под вечной охраной гранита.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Но знай, внимающий этим камням:</a:t>
            </a:r>
          </a:p>
          <a:p>
            <a:r>
              <a:rPr lang="ru-RU" sz="2400" b="1">
                <a:solidFill>
                  <a:srgbClr val="FFFF00"/>
                </a:solidFill>
                <a:latin typeface="Arial Black" pitchFamily="34" charset="0"/>
              </a:rPr>
              <a:t>Никто не забыт и ничто не забыто…»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5750" y="4000500"/>
            <a:ext cx="3500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Пискаревском кладбище у подножия Родины – Матери высечены слова: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867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Arial Black" pitchFamily="34" charset="0"/>
              </a:rPr>
              <a:t>Сталинградская битва </a:t>
            </a:r>
            <a:endParaRPr lang="en-US" sz="40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(17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июля 1942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февраля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1943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года)</a:t>
            </a:r>
          </a:p>
        </p:txBody>
      </p:sp>
      <p:pic>
        <p:nvPicPr>
          <p:cNvPr id="44036" name="Picture 3" descr="C:\Documents and Settings\Admin\Рабочий стол\фигня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8813"/>
            <a:ext cx="5715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82153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Arial Black" pitchFamily="34" charset="0"/>
              </a:rPr>
              <a:t>Битва за Кавказ </a:t>
            </a:r>
            <a:endParaRPr lang="en-US" sz="44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(25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июля 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- 9 октября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1943 года)</a:t>
            </a:r>
          </a:p>
        </p:txBody>
      </p:sp>
      <p:pic>
        <p:nvPicPr>
          <p:cNvPr id="45058" name="Picture 2" descr="C:\Documents and Settings\Admin\Рабочий стол\фигня\43281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71688"/>
            <a:ext cx="34988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dmin\Рабочий стол\фигня\KR27-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88"/>
            <a:ext cx="38179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000125" y="500063"/>
            <a:ext cx="67865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Arial Black" pitchFamily="34" charset="0"/>
              </a:rPr>
              <a:t>Курская битва </a:t>
            </a:r>
            <a:endParaRPr lang="en-US" sz="48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 июля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 23 августа 1943 года)</a:t>
            </a:r>
          </a:p>
        </p:txBody>
      </p:sp>
      <p:pic>
        <p:nvPicPr>
          <p:cNvPr id="46082" name="Picture 2" descr="C:\Documents and Settings\Admin\Рабочий стол\фигня\kur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7858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1438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Arial Black" pitchFamily="34" charset="0"/>
              </a:rPr>
              <a:t>Битва за Днепр</a:t>
            </a:r>
            <a:endParaRPr lang="en-US" sz="4800" b="1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b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(август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года)</a:t>
            </a:r>
          </a:p>
        </p:txBody>
      </p:sp>
      <p:pic>
        <p:nvPicPr>
          <p:cNvPr id="47106" name="Picture 2" descr="C:\Documents and Settings\Admin\Рабочий стол\фигня\017-stalingrad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857500"/>
            <a:ext cx="4071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Documents and Settings\Admin\Рабочий стол\фигня\884_21066986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0"/>
            <a:ext cx="4214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Великая Отечественная война – 1418 дней</a:t>
            </a:r>
          </a:p>
          <a:p>
            <a:pPr algn="ctr"/>
            <a:endParaRPr lang="ru-RU" sz="36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9 мая 1945 года –День Победы</a:t>
            </a:r>
          </a:p>
        </p:txBody>
      </p:sp>
      <p:pic>
        <p:nvPicPr>
          <p:cNvPr id="48130" name="Picture 2" descr="C:\Documents and Settings\Admin\Рабочий стол\9\1782_pobed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2994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Documents and Settings\Admin\Рабочий стол\9\1782_cimg3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14563"/>
            <a:ext cx="5572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Admin\Рабочий стол\9\9_may_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9550"/>
            <a:ext cx="8428037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3"/>
            <a:ext cx="42148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5148263" cy="719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  <a:latin typeface="Times New Roman" pitchFamily="18" charset="0"/>
              </a:rPr>
              <a:t>Славным   ветеранам </a:t>
            </a:r>
            <a:r>
              <a:rPr lang="ru-RU" sz="1400">
                <a:solidFill>
                  <a:srgbClr val="FFFF00"/>
                </a:solidFill>
                <a:latin typeface="Times New Roman" pitchFamily="18" charset="0"/>
              </a:rPr>
              <a:t>                    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Великой   Отечественной   войны, выстоявшим, победившим, подарившим  миру жизнь и счастье, </a:t>
            </a:r>
            <a:r>
              <a:rPr lang="ru-RU" sz="4400">
                <a:solidFill>
                  <a:srgbClr val="FFFF00"/>
                </a:solidFill>
                <a:latin typeface="Times New Roman" pitchFamily="18" charset="0"/>
              </a:rPr>
              <a:t>посвящается …</a:t>
            </a:r>
          </a:p>
          <a:p>
            <a:pPr algn="ctr"/>
            <a:endParaRPr lang="ru-RU" sz="440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lang="ru-RU" sz="4400">
                <a:solidFill>
                  <a:srgbClr val="FFFF00"/>
                </a:solidFill>
                <a:latin typeface="Times New Roman" pitchFamily="18" charset="0"/>
              </a:rPr>
              <a:t>Поколению,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</a:rPr>
              <a:t>вступающему в жизнь,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>
                <a:solidFill>
                  <a:srgbClr val="FFFF00"/>
                </a:solidFill>
                <a:latin typeface="Times New Roman" pitchFamily="18" charset="0"/>
              </a:rPr>
              <a:t>посвящается…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sz="5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66850"/>
            <a:ext cx="561181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00125" y="5857875"/>
            <a:ext cx="750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632523"/>
                </a:solidFill>
                <a:latin typeface="Arial Black" pitchFamily="34" charset="0"/>
              </a:rPr>
              <a:t>НИКТО НЕ ЗАБЫТ …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95288" y="333375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ВЕЛИКАЯ  ОТЕЧЕСТВЕННАЯ  ВОЙНА</a:t>
            </a:r>
            <a:r>
              <a:rPr lang="ru-RU" sz="3200" b="1"/>
              <a:t> 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</a:rPr>
              <a:t>1941 -1945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3071813" y="214313"/>
            <a:ext cx="60721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  <a:latin typeface="Calibri" pitchFamily="34" charset="0"/>
              </a:rPr>
              <a:t>    «Внимание, внимание! </a:t>
            </a:r>
          </a:p>
          <a:p>
            <a:pPr algn="just"/>
            <a:r>
              <a:rPr lang="ru-RU" sz="3600">
                <a:solidFill>
                  <a:srgbClr val="FFFF00"/>
                </a:solidFill>
                <a:latin typeface="Calibri" pitchFamily="34" charset="0"/>
              </a:rPr>
              <a:t>Говорит Москва. Передаем важное правительственное сообщение. Граждане и гражданки Советского Союза! Сегодня 22</a:t>
            </a:r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>
                <a:solidFill>
                  <a:srgbClr val="FFFF00"/>
                </a:solidFill>
                <a:latin typeface="Calibri" pitchFamily="34" charset="0"/>
              </a:rPr>
              <a:t>июня 1941 года в 4 часа утра, безо всякого объявления войны германские вооруженные силы атаковали границы Советского Союза».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0688" y="6488113"/>
            <a:ext cx="3643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Из правительственного сообщения</a:t>
            </a:r>
          </a:p>
        </p:txBody>
      </p:sp>
      <p:pic>
        <p:nvPicPr>
          <p:cNvPr id="29699" name="Picture 1" descr="C:\Documents and Settings\Admin\Рабочий стол\9\tmb_otkritka-9_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987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260350"/>
            <a:ext cx="3971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4429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FFFF00"/>
                </a:solidFill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От Бреста до Москвы -  1000 км  </a:t>
            </a:r>
          </a:p>
          <a:p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  От Москвы до Берлина-1600 км </a:t>
            </a:r>
            <a:endParaRPr 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  Всего             –                  2600 км </a:t>
            </a:r>
            <a:endParaRPr lang="en-US" sz="2000" b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41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5072063" y="3643313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904BC"/>
                </a:solidFill>
                <a:latin typeface="Calibri" pitchFamily="34" charset="0"/>
              </a:rPr>
              <a:t>БРЕСТ</a:t>
            </a:r>
          </a:p>
        </p:txBody>
      </p:sp>
      <p:sp>
        <p:nvSpPr>
          <p:cNvPr id="31748" name="TextBox 11"/>
          <p:cNvSpPr txBox="1">
            <a:spLocks noChangeArrowheads="1"/>
          </p:cNvSpPr>
          <p:nvPr/>
        </p:nvSpPr>
        <p:spPr bwMode="auto">
          <a:xfrm>
            <a:off x="7143750" y="1571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МОСКВА</a:t>
            </a: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1714500" y="292893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БЕРЛИН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4857750" y="0"/>
            <a:ext cx="4286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Самолетом -     примерно 4 часа</a:t>
            </a:r>
            <a:endParaRPr 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FFFF00"/>
                </a:solidFill>
                <a:cs typeface="Times New Roman" pitchFamily="18" charset="0"/>
              </a:rPr>
              <a:t>Перебежками и по-пластунски -   4 года  -  1418 дней.</a:t>
            </a:r>
            <a:endParaRPr lang="ru-RU" sz="1600" b="1">
              <a:solidFill>
                <a:srgbClr val="FFFF00"/>
              </a:solidFill>
            </a:endParaRPr>
          </a:p>
          <a:p>
            <a:pPr eaLnBrk="0" hangingPunct="0"/>
            <a:endParaRPr lang="ru-RU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29063" y="3214688"/>
          <a:ext cx="1266825" cy="742950"/>
        </p:xfrm>
        <a:graphic>
          <a:graphicData uri="http://schemas.openxmlformats.org/presentationml/2006/ole">
            <p:oleObj spid="_x0000_s1028" name="Пакет" r:id="rId4" imgW="828720" imgH="485640" progId="Package">
              <p:embed/>
            </p:oleObj>
          </a:graphicData>
        </a:graphic>
      </p:graphicFrame>
      <p:pic>
        <p:nvPicPr>
          <p:cNvPr id="3" name="vzemly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196975"/>
            <a:ext cx="651986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Прямоугольник 4"/>
          <p:cNvSpPr>
            <a:spLocks noChangeArrowheads="1"/>
          </p:cNvSpPr>
          <p:nvPr/>
        </p:nvSpPr>
        <p:spPr bwMode="auto">
          <a:xfrm>
            <a:off x="428625" y="214313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Arial Black" pitchFamily="34" charset="0"/>
              </a:rPr>
              <a:t>СОЛДАТСКИЕ ПИСЬМА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643937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БИТВА ЗА МОСКВУ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30 сентября 1941 - 20 апреля 1942 года</a:t>
            </a:r>
          </a:p>
          <a:p>
            <a:endParaRPr lang="ru-RU" sz="36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203 суток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млн. солдат и офицеров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53 тыс. орудий и минометов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6,5 тыс. танков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тыс. боевых самолетов 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48 вражеских дивизий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тыс. км по фронту</a:t>
            </a:r>
          </a:p>
          <a:p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350 км в глубину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429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Arial Black" pitchFamily="34" charset="0"/>
              </a:rPr>
              <a:t>Битва за Ленинград</a:t>
            </a:r>
            <a:endParaRPr lang="en-US" sz="4000" b="1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(10 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августа</a:t>
            </a:r>
            <a:r>
              <a:rPr lang="en-US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1944 года)</a:t>
            </a:r>
            <a:endParaRPr lang="en-US" sz="32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395288" y="1628775"/>
            <a:ext cx="83645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БЛОКАДА…</a:t>
            </a:r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900 дней и ночей</a:t>
            </a:r>
            <a:endParaRPr lang="ru-RU" sz="24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НОРМА ВЫДАЧИ ХЛЕБА</a:t>
            </a: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  - 125 граммов  в день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05263"/>
            <a:ext cx="25209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348038" y="3716338"/>
            <a:ext cx="55451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РЕЦЕПТ БЛОКАДНОГО ХЛЕБА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132138" y="4365625"/>
            <a:ext cx="60118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В состав хлеба входило: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 50 процентов муки, 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соевая мука, 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жмых, 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целлюлоза, 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мучная пыль 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FF00"/>
                </a:solidFill>
              </a:rPr>
              <a:t>и другие добавки.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298</Words>
  <Application>Microsoft Office PowerPoint</Application>
  <PresentationFormat>Экран (4:3)</PresentationFormat>
  <Paragraphs>68</Paragraphs>
  <Slides>16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Arial Black</vt:lpstr>
      <vt:lpstr>Impact</vt:lpstr>
      <vt:lpstr>Тема Office</vt:lpstr>
      <vt:lpstr>Специальное оформление</vt:lpstr>
      <vt:lpstr>Специальное оформление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72</cp:revision>
  <dcterms:created xsi:type="dcterms:W3CDTF">2009-04-26T11:24:26Z</dcterms:created>
  <dcterms:modified xsi:type="dcterms:W3CDTF">2012-12-24T12:49:06Z</dcterms:modified>
</cp:coreProperties>
</file>