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5" r:id="rId3"/>
    <p:sldId id="266" r:id="rId4"/>
    <p:sldId id="267" r:id="rId5"/>
    <p:sldId id="270" r:id="rId6"/>
    <p:sldId id="271" r:id="rId7"/>
    <p:sldId id="27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9C3368-EB1F-47B4-BFB1-AA466F98FEB9}" type="datetimeFigureOut">
              <a:rPr lang="ru-RU" smtClean="0"/>
              <a:t>16.10.2010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1A9586-E180-491C-BB87-373E9630549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stronom.ru/kb_prod.aspx?id_kb=42#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509120"/>
            <a:ext cx="740664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 учитель биологии Красова Елена Петровна школа№151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4835" y="1628800"/>
            <a:ext cx="8189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удивительное молоко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Молочный продукт- сметана</a:t>
            </a:r>
            <a:endParaRPr lang="ru-RU" dirty="0"/>
          </a:p>
        </p:txBody>
      </p:sp>
      <p:pic>
        <p:nvPicPr>
          <p:cNvPr id="3074" name="Picture 2" descr="C:\Documents and Settings\КРАСОВ.KRASOV\Рабочий стол\Елена вр\АНАШИНО 2010\смета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84550" y="1447800"/>
            <a:ext cx="360045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Домашний сыр, сваренный в домашних условиях</a:t>
            </a:r>
            <a:endParaRPr lang="ru-RU" dirty="0"/>
          </a:p>
        </p:txBody>
      </p:sp>
      <p:pic>
        <p:nvPicPr>
          <p:cNvPr id="4098" name="Picture 2" descr="C:\Documents and Settings\КРАСОВ.KRASOV\Рабочий стол\Елена вр\АНАШИНО 2010\сы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Деревенский творог и сырники</a:t>
            </a:r>
            <a:endParaRPr lang="ru-RU" dirty="0"/>
          </a:p>
        </p:txBody>
      </p:sp>
      <p:pic>
        <p:nvPicPr>
          <p:cNvPr id="5122" name="Picture 2" descr="C:\Documents and Settings\КРАСОВ.KRASOV\Рабочий стол\Елена вр\АНАШИНО 2010\творо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Сливочное масло сбитое из сметаны</a:t>
            </a:r>
            <a:endParaRPr lang="ru-RU" dirty="0"/>
          </a:p>
        </p:txBody>
      </p:sp>
      <p:pic>
        <p:nvPicPr>
          <p:cNvPr id="6146" name="Picture 2" descr="C:\Documents and Settings\КРАСОВ.KRASOV\Рабочий стол\Елена вр\АНАШИНО 2010\масл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5450"/>
            <a:ext cx="57531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Масло с хлебом очень вкусно!</a:t>
            </a:r>
            <a:endParaRPr lang="ru-RU" dirty="0"/>
          </a:p>
        </p:txBody>
      </p:sp>
      <p:pic>
        <p:nvPicPr>
          <p:cNvPr id="7170" name="Picture 2" descr="C:\Documents and Settings\КРАСОВ.KRASOV\Рабочий стол\Елена вр\АНАШИНО 2010\масло + хле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Настоящие молочные продукты</a:t>
            </a:r>
            <a:endParaRPr lang="ru-RU" dirty="0"/>
          </a:p>
        </p:txBody>
      </p:sp>
      <p:pic>
        <p:nvPicPr>
          <p:cNvPr id="8194" name="Picture 2" descr="C:\Documents and Settings\КРАСОВ.KRASOV\Рабочий стол\Елена вр\АНАШИНО 2010\всё вмест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Корова- это завод по производству молока</a:t>
            </a:r>
            <a:endParaRPr lang="ru-RU" dirty="0"/>
          </a:p>
        </p:txBody>
      </p:sp>
      <p:pic>
        <p:nvPicPr>
          <p:cNvPr id="9218" name="Picture 2" descr="C:\Documents and Settings\КРАСОВ.KRASOV\Рабочий стол\Елена вр\АНАШИНО 2010\корова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Корове необходима забота и любовь</a:t>
            </a:r>
            <a:endParaRPr lang="ru-RU" dirty="0"/>
          </a:p>
        </p:txBody>
      </p:sp>
      <p:pic>
        <p:nvPicPr>
          <p:cNvPr id="10242" name="Picture 2" descr="C:\Documents and Settings\КРАСОВ.KRASOV\Рабочий стол\Елена вр\АНАШИНО 2010\корова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0687"/>
            <a:ext cx="57531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Чистая вода из скважины нужна не только человеку, но и корове</a:t>
            </a:r>
            <a:endParaRPr lang="ru-RU" dirty="0"/>
          </a:p>
        </p:txBody>
      </p:sp>
      <p:pic>
        <p:nvPicPr>
          <p:cNvPr id="11266" name="Picture 2" descr="C:\Documents and Settings\КРАСОВ.KRASOV\Рабочий стол\Елена вр\АНАШИНО 2010\вод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5450"/>
            <a:ext cx="57531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Корове необходима сочная трава</a:t>
            </a:r>
            <a:endParaRPr lang="ru-RU" dirty="0"/>
          </a:p>
        </p:txBody>
      </p:sp>
      <p:pic>
        <p:nvPicPr>
          <p:cNvPr id="14338" name="Picture 2" descr="C:\Documents and Settings\КРАСОВ.KRASOV\Рабочий стол\Елена вр\АНАШИНО 2010\поле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5450"/>
            <a:ext cx="57531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Травы в нашей стране хватает</a:t>
            </a:r>
            <a:endParaRPr lang="ru-RU" dirty="0"/>
          </a:p>
        </p:txBody>
      </p:sp>
      <p:pic>
        <p:nvPicPr>
          <p:cNvPr id="15362" name="Picture 2" descr="C:\Documents and Settings\КРАСОВ.KRASOV\Рабочий стол\Елена вр\АНАШИНО 2010\поле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08225" y="1695450"/>
            <a:ext cx="57531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Коровье молоко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Коровье </a:t>
            </a:r>
            <a:r>
              <a:rPr lang="ru-RU" dirty="0" smtClean="0"/>
              <a:t>молоко, пожалуй, один из самых важных продуктов для жителей Европы и один из самых востребованных продуктов в мировой кулинарии. Оно очень сытное: литр молока по своей питательности равен 500 г </a:t>
            </a:r>
            <a:r>
              <a:rPr lang="ru-RU" dirty="0" smtClean="0">
                <a:hlinkClick r:id="rId2"/>
              </a:rPr>
              <a:t>говядины</a:t>
            </a:r>
            <a:r>
              <a:rPr lang="ru-RU" dirty="0" smtClean="0"/>
              <a:t>; при этом молочный белок лучше и легче усваивается организмом, чем белок мяса или рыбы.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коровьем молоке есть все необходимые организму вещества - белки, жиры, углеводы, минеральные соли, витамины, ферменты, микроэлементы. Например, пол-литра молока удовлетворяют суточную потребность человека в кальции, молочный сахар - лактоза - поддерживает жизнедеятельность микрофлоры кишечника.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Парное молоко с пенкой</a:t>
            </a:r>
            <a:endParaRPr lang="ru-RU" dirty="0"/>
          </a:p>
        </p:txBody>
      </p:sp>
      <p:pic>
        <p:nvPicPr>
          <p:cNvPr id="1026" name="Picture 2" descr="C:\Documents and Settings\КРАСОВ.KRASOV\Рабочий стол\Елена вр\АНАШИНО 2010\молоко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84550" y="1447800"/>
            <a:ext cx="360045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Настоящее коровье молоко</a:t>
            </a:r>
            <a:endParaRPr lang="ru-RU" dirty="0"/>
          </a:p>
        </p:txBody>
      </p:sp>
      <p:pic>
        <p:nvPicPr>
          <p:cNvPr id="2050" name="Picture 2" descr="C:\Documents and Settings\КРАСОВ.KRASOV\Рабочий стол\Елена вр\АНАШИНО 2010\молок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84550" y="1447800"/>
            <a:ext cx="360045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138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Корова- это завод по производству молока</vt:lpstr>
      <vt:lpstr>Корове необходима забота и любовь</vt:lpstr>
      <vt:lpstr>Чистая вода из скважины нужна не только человеку, но и корове</vt:lpstr>
      <vt:lpstr>Корове необходима сочная трава</vt:lpstr>
      <vt:lpstr>Травы в нашей стране хватает</vt:lpstr>
      <vt:lpstr>Коровье молоко </vt:lpstr>
      <vt:lpstr>Парное молоко с пенкой</vt:lpstr>
      <vt:lpstr>Настоящее коровье молоко</vt:lpstr>
      <vt:lpstr>Молочный продукт- сметана</vt:lpstr>
      <vt:lpstr>Домашний сыр, сваренный в домашних условиях</vt:lpstr>
      <vt:lpstr>Деревенский творог и сырники</vt:lpstr>
      <vt:lpstr>Сливочное масло сбитое из сметаны</vt:lpstr>
      <vt:lpstr>Масло с хлебом очень вкусно!</vt:lpstr>
      <vt:lpstr>Настоящие молочные продукты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kRasoV</dc:creator>
  <cp:lastModifiedBy>kRasoV</cp:lastModifiedBy>
  <cp:revision>10</cp:revision>
  <dcterms:created xsi:type="dcterms:W3CDTF">2010-10-16T14:25:28Z</dcterms:created>
  <dcterms:modified xsi:type="dcterms:W3CDTF">2010-10-16T16:30:39Z</dcterms:modified>
</cp:coreProperties>
</file>