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57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НАШИ НОВОСТРОЙКИ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381000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142999"/>
            <a:ext cx="3429000" cy="2296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3810000"/>
            <a:ext cx="2819400" cy="2416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3352800"/>
            <a:ext cx="3251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962400"/>
            <a:ext cx="28956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4038600"/>
            <a:ext cx="2933700" cy="2075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286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2286000"/>
            <a:ext cx="2517394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0" y="228600"/>
            <a:ext cx="2962275" cy="206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6526" y="4572000"/>
            <a:ext cx="32131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343400"/>
            <a:ext cx="2946273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2209800"/>
            <a:ext cx="3385312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304800"/>
            <a:ext cx="2628392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304800"/>
            <a:ext cx="2890901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752600"/>
            <a:ext cx="27813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4267200"/>
            <a:ext cx="2695512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2514600"/>
            <a:ext cx="3014663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4800600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00800" y="4572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13360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3962400"/>
            <a:ext cx="17907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38513" y="2505075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Практическая работа: </a:t>
            </a:r>
            <a:br>
              <a:rPr lang="ru-RU" dirty="0" smtClean="0"/>
            </a:br>
            <a:r>
              <a:rPr lang="ru-RU" sz="2800" dirty="0" smtClean="0"/>
              <a:t>изобразить новостройку.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419600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371600"/>
            <a:ext cx="21336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4343400"/>
            <a:ext cx="27527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1524000"/>
            <a:ext cx="25050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5</Words>
  <PresentationFormat>Экран (4:3)</PresentationFormat>
  <Paragraphs>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НАШИ НОВОСТРОЙКИ</vt:lpstr>
      <vt:lpstr>Слайд 2</vt:lpstr>
      <vt:lpstr>Слайд 3</vt:lpstr>
      <vt:lpstr>Слайд 4</vt:lpstr>
      <vt:lpstr>Слайд 5</vt:lpstr>
      <vt:lpstr>Слайд 6</vt:lpstr>
      <vt:lpstr>Практическая работа:  изобразить новостройку.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4</cp:revision>
  <dcterms:modified xsi:type="dcterms:W3CDTF">2013-02-13T15:01:29Z</dcterms:modified>
</cp:coreProperties>
</file>