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ХОХЛОМА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762000"/>
            <a:ext cx="4213733" cy="249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267200"/>
            <a:ext cx="3754713" cy="217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572000"/>
            <a:ext cx="3733800" cy="198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8862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19200"/>
            <a:ext cx="3200400" cy="194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5785" y="1600200"/>
            <a:ext cx="69724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0"/>
            <a:ext cx="5334000" cy="55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391585"/>
            <a:ext cx="2514600" cy="221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9812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04800"/>
            <a:ext cx="2305050" cy="203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9906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3581400"/>
            <a:ext cx="32575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</Words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ХОХЛОМА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ХОХЛОМА</dc:title>
  <cp:lastModifiedBy>User</cp:lastModifiedBy>
  <cp:revision>7</cp:revision>
  <dcterms:modified xsi:type="dcterms:W3CDTF">2012-10-25T15:36:40Z</dcterms:modified>
</cp:coreProperties>
</file>