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  <p:sldId id="258" r:id="rId5"/>
    <p:sldId id="259" r:id="rId6"/>
    <p:sldId id="260" r:id="rId7"/>
    <p:sldId id="265" r:id="rId8"/>
    <p:sldId id="264" r:id="rId9"/>
    <p:sldId id="257" r:id="rId10"/>
    <p:sldId id="261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wmf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7" Type="http://schemas.openxmlformats.org/officeDocument/2006/relationships/image" Target="../media/image2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gif"/><Relationship Id="rId5" Type="http://schemas.openxmlformats.org/officeDocument/2006/relationships/image" Target="../media/image10.gif"/><Relationship Id="rId4" Type="http://schemas.openxmlformats.org/officeDocument/2006/relationships/image" Target="../media/image9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7265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404813"/>
            <a:ext cx="9144000" cy="6453187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4000" dirty="0" smtClean="0"/>
              <a:t>Уважаемые родители, вы должны помнить: то, чему вы научите своих детей, они понесут в свои семьи. </a:t>
            </a:r>
          </a:p>
          <a:p>
            <a:pPr eaLnBrk="1" hangingPunct="1">
              <a:buFontTx/>
              <a:buNone/>
            </a:pPr>
            <a:r>
              <a:rPr lang="ru-RU" b="1" dirty="0" smtClean="0">
                <a:solidFill>
                  <a:srgbClr val="000000"/>
                </a:solidFill>
              </a:rPr>
              <a:t>«Учи показом, а не рассказом», - говорили в древности</a:t>
            </a:r>
            <a:r>
              <a:rPr lang="ru-RU" sz="4000" dirty="0" smtClean="0"/>
              <a:t> </a:t>
            </a:r>
          </a:p>
          <a:p>
            <a:pPr eaLnBrk="1" hangingPunct="1">
              <a:buFontTx/>
              <a:buNone/>
            </a:pPr>
            <a:r>
              <a:rPr lang="ru-RU" sz="4000" dirty="0" smtClean="0"/>
              <a:t>Ведь мы хотим, чтобы семьи наших  близких были здоровы! Не ждите, что здоровье само придет к вам. Идите вместе со своим ребенком ему навстречу!</a:t>
            </a:r>
          </a:p>
          <a:p>
            <a:pPr eaLnBrk="1" hangingPunct="1">
              <a:buFontTx/>
              <a:buNone/>
            </a:pPr>
            <a:endParaRPr lang="ru-RU" sz="4000" dirty="0" smtClean="0"/>
          </a:p>
        </p:txBody>
      </p:sp>
    </p:spTree>
    <p:extLst>
      <p:ext uri="{BB962C8B-B14F-4D97-AF65-F5344CB8AC3E}">
        <p14:creationId xmlns:p14="http://schemas.microsoft.com/office/powerpoint/2010/main" val="2639512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188640"/>
            <a:ext cx="8229600" cy="8599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06791"/>
            <a:ext cx="8712968" cy="674136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/>
              <a:t>    </a:t>
            </a:r>
            <a:r>
              <a:rPr lang="ru-RU" b="1" dirty="0" smtClean="0"/>
              <a:t>Уважаемые </a:t>
            </a:r>
            <a:r>
              <a:rPr lang="ru-RU" b="1" dirty="0"/>
              <a:t>дети!</a:t>
            </a:r>
          </a:p>
          <a:p>
            <a:pPr marL="0" indent="0">
              <a:buNone/>
            </a:pPr>
            <a:r>
              <a:rPr lang="ru-RU" dirty="0"/>
              <a:t>Мы - ваши родители. Сотрудничайте с нами!</a:t>
            </a:r>
          </a:p>
          <a:p>
            <a:pPr marL="0" indent="0">
              <a:buNone/>
            </a:pPr>
            <a:r>
              <a:rPr lang="ru-RU" dirty="0"/>
              <a:t>От нас зависит, какими вы станете, но и от вас зависит, какие </a:t>
            </a:r>
            <a:r>
              <a:rPr lang="ru-RU" dirty="0" smtClean="0"/>
              <a:t>родители </a:t>
            </a:r>
            <a:r>
              <a:rPr lang="ru-RU" dirty="0"/>
              <a:t>получатся из нас.</a:t>
            </a:r>
          </a:p>
          <a:p>
            <a:pPr marL="0" indent="0">
              <a:buNone/>
            </a:pPr>
            <a:r>
              <a:rPr lang="ru-RU" dirty="0" smtClean="0"/>
              <a:t>     Мы </a:t>
            </a:r>
            <a:r>
              <a:rPr lang="ru-RU" dirty="0"/>
              <a:t>не были родителями изначально, мы стали ими в момент </a:t>
            </a:r>
            <a:r>
              <a:rPr lang="ru-RU" dirty="0" smtClean="0"/>
              <a:t>вашего </a:t>
            </a:r>
            <a:r>
              <a:rPr lang="ru-RU" dirty="0"/>
              <a:t>появления на свет. Как родители мы ровесники вам и не меньше, чем вы, нуждаемся в помощи и поддержке.</a:t>
            </a:r>
          </a:p>
          <a:p>
            <a:pPr marL="0" indent="0">
              <a:buNone/>
            </a:pPr>
            <a:r>
              <a:rPr lang="ru-RU" dirty="0" smtClean="0"/>
              <a:t>  Мы </a:t>
            </a:r>
            <a:r>
              <a:rPr lang="ru-RU" dirty="0"/>
              <a:t>так же, как и вы, имеем право на ошибку.</a:t>
            </a:r>
          </a:p>
          <a:p>
            <a:pPr marL="0" indent="0">
              <a:buNone/>
            </a:pPr>
            <a:r>
              <a:rPr lang="ru-RU" dirty="0"/>
              <a:t>И мы хотим, чтобы вы любили нас и тогда, когда мы ошибаемся.</a:t>
            </a:r>
          </a:p>
          <a:p>
            <a:pPr marL="0" indent="0">
              <a:buNone/>
            </a:pPr>
            <a:r>
              <a:rPr lang="ru-RU" dirty="0" smtClean="0"/>
              <a:t>    Мы </a:t>
            </a:r>
            <a:r>
              <a:rPr lang="ru-RU" dirty="0"/>
              <a:t>заботимся о вас. Очень хочется, чтобы вы ценили это. Нам так приятно услышать от вас «Спасибо</a:t>
            </a:r>
            <a:r>
              <a:rPr lang="ru-RU" dirty="0" smtClean="0"/>
              <a:t>!»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8454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228919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8964488" cy="655272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     Мы </a:t>
            </a:r>
            <a:r>
              <a:rPr lang="ru-RU" dirty="0"/>
              <a:t>пытаемся как можно реже употреблять фразу «Ты должен». Постарайтесь и вы, не дожидаясь требований, по доброй воле говорить иногда: «Давай, я сделаю».</a:t>
            </a:r>
          </a:p>
          <a:p>
            <a:pPr marL="0" indent="0">
              <a:buNone/>
            </a:pPr>
            <a:r>
              <a:rPr lang="ru-RU" dirty="0" smtClean="0"/>
              <a:t>     Не </a:t>
            </a:r>
            <a:r>
              <a:rPr lang="ru-RU" dirty="0"/>
              <a:t>забывайте, что родители - не рабы своих детей. Мы имеем право на свою жизнь и нуждаемся в отдыхе.</a:t>
            </a:r>
          </a:p>
          <a:p>
            <a:pPr marL="0" indent="0">
              <a:buNone/>
            </a:pPr>
            <a:r>
              <a:rPr lang="ru-RU" dirty="0" smtClean="0"/>
              <a:t>     Уважайте </a:t>
            </a:r>
            <a:r>
              <a:rPr lang="ru-RU" dirty="0"/>
              <a:t>наших друзей, как мы уважаем ваших.</a:t>
            </a:r>
          </a:p>
          <a:p>
            <a:pPr marL="0" indent="0">
              <a:buNone/>
            </a:pPr>
            <a:r>
              <a:rPr lang="ru-RU" dirty="0" smtClean="0"/>
              <a:t>    Мы </a:t>
            </a:r>
            <a:r>
              <a:rPr lang="ru-RU" dirty="0"/>
              <a:t>растем и развиваемся вместе с вами. Так давайте грести вместе и в одном направлении, иначе наша семейная лодка может </a:t>
            </a:r>
            <a:r>
              <a:rPr lang="ru-RU" dirty="0" smtClean="0"/>
              <a:t>опрокинуться.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2231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:\диск D\Фото\поход\DSC02408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3456384" cy="3000932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C:\Users\admin\Desktop\DCIM\111NIKON\DSCN8207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88640"/>
            <a:ext cx="4197036" cy="3000932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C:\Users\admin\Desktop\DCIM\112NIKON\DSCN8526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356992"/>
            <a:ext cx="4566617" cy="308824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027066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395288" y="188913"/>
            <a:ext cx="8280400" cy="3240087"/>
          </a:xfrm>
        </p:spPr>
        <p:txBody>
          <a:bodyPr anchor="b">
            <a:normAutofit/>
          </a:bodyPr>
          <a:lstStyle/>
          <a:p>
            <a:pPr eaLnBrk="1" hangingPunct="1">
              <a:defRPr/>
            </a:pPr>
            <a:r>
              <a:rPr lang="en-US" sz="4900" dirty="0" smtClean="0">
                <a:latin typeface="Calisto MT" pitchFamily="18" charset="0"/>
              </a:rPr>
              <a:t>	</a:t>
            </a:r>
            <a:r>
              <a:rPr lang="ru-RU" sz="6600" dirty="0" smtClean="0">
                <a:latin typeface="Monotype Corsiva" pitchFamily="66" charset="0"/>
              </a:rPr>
              <a:t>Здоровая личность в здоровой семье</a:t>
            </a:r>
          </a:p>
        </p:txBody>
      </p:sp>
      <p:pic>
        <p:nvPicPr>
          <p:cNvPr id="10243" name="Picture 3" descr="C:\Documents and Settings\Пользователь\Рабочий стол\Мои рисунки\522462599.jpg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2813" y="0"/>
            <a:ext cx="611187" cy="61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 descr="C:\Documents and Settings\Пользователь\Рабочий стол\Мои рисунки\449748748.jpg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913"/>
            <a:ext cx="1223963" cy="1223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5" descr="C:\Documents and Settings\Пользователь\Рабочий стол\Мои рисунки\449748748.jpg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288" y="4797425"/>
            <a:ext cx="1439862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Picture 6" descr="C:\Documents and Settings\Пользователь\Рабочий стол\Мои рисунки\366870342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4868863"/>
            <a:ext cx="1781175" cy="144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Picture 8" descr="C:\Documents and Settings\Пользователь\Рабочий стол\Мои рисунки\909654540.jpg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3284538"/>
            <a:ext cx="1225550" cy="995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8" name="Рисунок 7" descr="MCj04282250000[1]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3222625"/>
            <a:ext cx="2663825" cy="342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80747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такое здоровье?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 Здоровье – это красота.</a:t>
            </a:r>
          </a:p>
          <a:p>
            <a:r>
              <a:rPr lang="ru-RU" dirty="0" smtClean="0"/>
              <a:t> Здоровье – это богатство, которое не продается и не покупается.</a:t>
            </a:r>
          </a:p>
          <a:p>
            <a:r>
              <a:rPr lang="ru-RU" dirty="0" smtClean="0"/>
              <a:t> Здоровье надо беречь.</a:t>
            </a:r>
          </a:p>
          <a:p>
            <a:r>
              <a:rPr lang="ru-RU" dirty="0" smtClean="0"/>
              <a:t> Здоровье – мы и природа.</a:t>
            </a:r>
          </a:p>
          <a:p>
            <a:r>
              <a:rPr lang="ru-RU" dirty="0" smtClean="0"/>
              <a:t>Здоровье – когда я бегаю, прыгаю, и у меня все получается.</a:t>
            </a:r>
          </a:p>
          <a:p>
            <a:r>
              <a:rPr lang="ru-RU" dirty="0" smtClean="0"/>
              <a:t>Здоровье нужно всем: и детям, и взрослым, и даже моему коту.</a:t>
            </a:r>
          </a:p>
          <a:p>
            <a:r>
              <a:rPr lang="ru-RU" dirty="0" smtClean="0"/>
              <a:t> Здоровье – это счастье, это когда здоровы мои папа и мама, когда у нас дружная семья, и я с радостью бегу домой, где меня всегда ждут.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392113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4000" i="1" u="sng" smtClean="0"/>
              <a:t>ФИЗИЧЕСКОЕ ЗДОРОВЬЕ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765175"/>
            <a:ext cx="9144000" cy="6092825"/>
          </a:xfrm>
        </p:spPr>
        <p:txBody>
          <a:bodyPr/>
          <a:lstStyle/>
          <a:p>
            <a:pPr eaLnBrk="1" hangingPunct="1"/>
            <a:r>
              <a:rPr lang="ru-RU" sz="4000" dirty="0" smtClean="0"/>
              <a:t> благоприятные социальные условия жизни;</a:t>
            </a:r>
          </a:p>
          <a:p>
            <a:pPr eaLnBrk="1" hangingPunct="1"/>
            <a:r>
              <a:rPr lang="ru-RU" sz="4000" dirty="0" smtClean="0"/>
              <a:t>режим дня;</a:t>
            </a:r>
          </a:p>
          <a:p>
            <a:pPr eaLnBrk="1" hangingPunct="1"/>
            <a:r>
              <a:rPr lang="ru-RU" sz="4000" dirty="0" smtClean="0"/>
              <a:t>закаливание;</a:t>
            </a:r>
          </a:p>
          <a:p>
            <a:pPr eaLnBrk="1" hangingPunct="1"/>
            <a:r>
              <a:rPr lang="ru-RU" sz="4000" dirty="0" smtClean="0"/>
              <a:t>физкультура;</a:t>
            </a:r>
          </a:p>
          <a:p>
            <a:pPr eaLnBrk="1" hangingPunct="1"/>
            <a:r>
              <a:rPr lang="ru-RU" sz="4000" dirty="0" smtClean="0"/>
              <a:t>отказ от вредных привычек;</a:t>
            </a:r>
          </a:p>
          <a:p>
            <a:pPr eaLnBrk="1" hangingPunct="1"/>
            <a:r>
              <a:rPr lang="ru-RU" sz="4000" dirty="0" smtClean="0"/>
              <a:t>правильное питание</a:t>
            </a:r>
          </a:p>
          <a:p>
            <a:pPr eaLnBrk="1" hangingPunct="1"/>
            <a:r>
              <a:rPr lang="ru-RU" sz="4000" dirty="0" smtClean="0"/>
              <a:t> …………</a:t>
            </a:r>
          </a:p>
        </p:txBody>
      </p:sp>
      <p:pic>
        <p:nvPicPr>
          <p:cNvPr id="14340" name="Рисунок 2" descr="C:\Documents and Settings\Администратор\Local Settings\Temporary Internet Files\Content.IE5\89ABCDEF\MPj04394070000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488" y="1773238"/>
            <a:ext cx="1908175" cy="223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09400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836613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i="1" u="sng" smtClean="0"/>
              <a:t>Психо-эмоциональное здоровье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836613"/>
            <a:ext cx="8229600" cy="5259387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3600" dirty="0" smtClean="0"/>
              <a:t>доброжелательное отношение к ребенку;</a:t>
            </a:r>
          </a:p>
          <a:p>
            <a:pPr eaLnBrk="1" hangingPunct="1">
              <a:lnSpc>
                <a:spcPct val="90000"/>
              </a:lnSpc>
            </a:pPr>
            <a:r>
              <a:rPr lang="ru-RU" sz="3600" dirty="0" smtClean="0"/>
              <a:t>эстетика труда и отдыха</a:t>
            </a:r>
          </a:p>
          <a:p>
            <a:pPr eaLnBrk="1" hangingPunct="1">
              <a:lnSpc>
                <a:spcPct val="90000"/>
              </a:lnSpc>
            </a:pPr>
            <a:r>
              <a:rPr lang="ru-RU" sz="3600" dirty="0" smtClean="0"/>
              <a:t>активный досуг;</a:t>
            </a:r>
          </a:p>
          <a:p>
            <a:pPr eaLnBrk="1" hangingPunct="1">
              <a:lnSpc>
                <a:spcPct val="90000"/>
              </a:lnSpc>
            </a:pPr>
            <a:r>
              <a:rPr lang="ru-RU" sz="3600" dirty="0" smtClean="0"/>
              <a:t>занятия различными видами искусств; совместные игры в кино, театр, музеи</a:t>
            </a:r>
          </a:p>
          <a:p>
            <a:pPr eaLnBrk="1" hangingPunct="1">
              <a:lnSpc>
                <a:spcPct val="90000"/>
              </a:lnSpc>
            </a:pPr>
            <a:r>
              <a:rPr lang="ru-RU" sz="3600" dirty="0" smtClean="0"/>
              <a:t>упражнения на снятие напряжения</a:t>
            </a:r>
          </a:p>
          <a:p>
            <a:pPr eaLnBrk="1" hangingPunct="1">
              <a:lnSpc>
                <a:spcPct val="90000"/>
              </a:lnSpc>
            </a:pPr>
            <a:r>
              <a:rPr lang="ru-RU" sz="3600" dirty="0" smtClean="0"/>
              <a:t>любовь и нежность</a:t>
            </a:r>
          </a:p>
          <a:p>
            <a:pPr eaLnBrk="1" hangingPunct="1">
              <a:lnSpc>
                <a:spcPct val="90000"/>
              </a:lnSpc>
            </a:pPr>
            <a:endParaRPr lang="ru-RU" sz="3600" dirty="0" smtClean="0"/>
          </a:p>
        </p:txBody>
      </p:sp>
    </p:spTree>
    <p:extLst>
      <p:ext uri="{BB962C8B-B14F-4D97-AF65-F5344CB8AC3E}">
        <p14:creationId xmlns:p14="http://schemas.microsoft.com/office/powerpoint/2010/main" val="2275550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536575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4000" b="1" i="1" u="sng" smtClean="0"/>
              <a:t>Духовно-нравственное здоровье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96975"/>
            <a:ext cx="8748713" cy="5661025"/>
          </a:xfrm>
        </p:spPr>
        <p:txBody>
          <a:bodyPr/>
          <a:lstStyle/>
          <a:p>
            <a:pPr eaLnBrk="1" hangingPunct="1"/>
            <a:endParaRPr lang="ru-RU" sz="4000" dirty="0" smtClean="0"/>
          </a:p>
          <a:p>
            <a:pPr eaLnBrk="1" hangingPunct="1"/>
            <a:r>
              <a:rPr lang="ru-RU" sz="4000" dirty="0" smtClean="0"/>
              <a:t>соблюдение правил этикета;</a:t>
            </a:r>
          </a:p>
          <a:p>
            <a:pPr eaLnBrk="1" hangingPunct="1"/>
            <a:r>
              <a:rPr lang="ru-RU" sz="4000" dirty="0" smtClean="0"/>
              <a:t>обучение правилам бесконфликтного общения;</a:t>
            </a:r>
          </a:p>
          <a:p>
            <a:pPr eaLnBrk="1" hangingPunct="1"/>
            <a:r>
              <a:rPr lang="ru-RU" sz="4000" dirty="0" smtClean="0"/>
              <a:t>позитивное отношение к жизни;</a:t>
            </a:r>
          </a:p>
          <a:p>
            <a:pPr eaLnBrk="1" hangingPunct="1"/>
            <a:r>
              <a:rPr lang="ru-RU" sz="4000" dirty="0" smtClean="0"/>
              <a:t> воспитание доброты, толерантности, взаимной вежливости</a:t>
            </a:r>
          </a:p>
          <a:p>
            <a:pPr eaLnBrk="1" hangingPunct="1"/>
            <a:endParaRPr lang="ru-RU" sz="4000" dirty="0" smtClean="0"/>
          </a:p>
        </p:txBody>
      </p:sp>
    </p:spTree>
    <p:extLst>
      <p:ext uri="{BB962C8B-B14F-4D97-AF65-F5344CB8AC3E}">
        <p14:creationId xmlns:p14="http://schemas.microsoft.com/office/powerpoint/2010/main" val="2646888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Работа в группах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4400" b="1" dirty="0" smtClean="0"/>
              <a:t>1 группа </a:t>
            </a:r>
            <a:r>
              <a:rPr lang="ru-RU" sz="4400" dirty="0" smtClean="0"/>
              <a:t>– создать словесный портрет здоровой семьи</a:t>
            </a:r>
          </a:p>
          <a:p>
            <a:pPr>
              <a:buNone/>
            </a:pPr>
            <a:r>
              <a:rPr lang="ru-RU" sz="4400" b="1" dirty="0" smtClean="0"/>
              <a:t>2 группа </a:t>
            </a:r>
            <a:r>
              <a:rPr lang="ru-RU" sz="4400" dirty="0" smtClean="0"/>
              <a:t>– создать словесный  портрет нездоровой семьи</a:t>
            </a:r>
          </a:p>
          <a:p>
            <a:pPr>
              <a:buNone/>
            </a:pPr>
            <a:r>
              <a:rPr lang="ru-RU" sz="4400" b="1" dirty="0" smtClean="0"/>
              <a:t>3 группа </a:t>
            </a:r>
            <a:r>
              <a:rPr lang="ru-RU" sz="4400" dirty="0" smtClean="0"/>
              <a:t>– вспомнить пословицы и </a:t>
            </a:r>
          </a:p>
          <a:p>
            <a:pPr>
              <a:buNone/>
            </a:pPr>
            <a:r>
              <a:rPr lang="ru-RU" sz="4400" dirty="0" smtClean="0"/>
              <a:t>поговорки о здоровье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715436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Здоровая семья       Нездоровая семья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4000" dirty="0" smtClean="0"/>
              <a:t>МОЙ  РЕБЕНОК  БУДЕТ ЗДОРОВ,  </a:t>
            </a:r>
            <a:br>
              <a:rPr lang="ru-RU" sz="4000" dirty="0" smtClean="0"/>
            </a:br>
            <a:r>
              <a:rPr lang="ru-RU" sz="4000" dirty="0" smtClean="0"/>
              <a:t>ЕСЛИ   Я …</a:t>
            </a:r>
          </a:p>
        </p:txBody>
      </p:sp>
      <p:pic>
        <p:nvPicPr>
          <p:cNvPr id="24579" name="Picture 4" descr="3918694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4532313"/>
            <a:ext cx="1871662" cy="187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0" name="Picture 5" descr="32667080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1484313"/>
            <a:ext cx="2663825" cy="2449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1" name="Picture 6" descr="225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438" y="3897313"/>
            <a:ext cx="4535487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2" name="Picture 7" descr="297066023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341438"/>
            <a:ext cx="2303462" cy="3281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3" name="Picture 8" descr="250149904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4724400"/>
            <a:ext cx="1944688" cy="194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4" name="Picture 10" descr="449748748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0" y="1628775"/>
            <a:ext cx="2157413" cy="215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99378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</TotalTime>
  <Words>487</Words>
  <Application>Microsoft Office PowerPoint</Application>
  <PresentationFormat>Экран (4:3)</PresentationFormat>
  <Paragraphs>51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 Здоровая личность в здоровой семье</vt:lpstr>
      <vt:lpstr>Что такое здоровье?</vt:lpstr>
      <vt:lpstr>ФИЗИЧЕСКОЕ ЗДОРОВЬЕ</vt:lpstr>
      <vt:lpstr>Психо-эмоциональное здоровье</vt:lpstr>
      <vt:lpstr>Духовно-нравственное здоровье</vt:lpstr>
      <vt:lpstr>Работа в группах</vt:lpstr>
      <vt:lpstr>Здоровая семья       Нездоровая семья</vt:lpstr>
      <vt:lpstr>МОЙ  РЕБЕНОК  БУДЕТ ЗДОРОВ,   ЕСЛИ   Я …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11</cp:revision>
  <dcterms:created xsi:type="dcterms:W3CDTF">2014-02-24T15:26:15Z</dcterms:created>
  <dcterms:modified xsi:type="dcterms:W3CDTF">2014-02-27T15:19:31Z</dcterms:modified>
</cp:coreProperties>
</file>