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8" r:id="rId2"/>
    <p:sldId id="256" r:id="rId3"/>
    <p:sldId id="261" r:id="rId4"/>
    <p:sldId id="262" r:id="rId5"/>
    <p:sldId id="263" r:id="rId6"/>
    <p:sldId id="264" r:id="rId7"/>
    <p:sldId id="279" r:id="rId8"/>
    <p:sldId id="257" r:id="rId9"/>
    <p:sldId id="258" r:id="rId10"/>
    <p:sldId id="259" r:id="rId11"/>
    <p:sldId id="260" r:id="rId12"/>
    <p:sldId id="265" r:id="rId13"/>
    <p:sldId id="266" r:id="rId14"/>
    <p:sldId id="267" r:id="rId15"/>
    <p:sldId id="286" r:id="rId16"/>
    <p:sldId id="280" r:id="rId17"/>
    <p:sldId id="269" r:id="rId18"/>
    <p:sldId id="270" r:id="rId19"/>
    <p:sldId id="281" r:id="rId20"/>
    <p:sldId id="271" r:id="rId21"/>
    <p:sldId id="284" r:id="rId22"/>
    <p:sldId id="283" r:id="rId23"/>
    <p:sldId id="287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16-8B2A-4364-9984-6B21C1860B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C4C5-5036-49A9-8F35-FFE7A25EF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16-8B2A-4364-9984-6B21C1860B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C4C5-5036-49A9-8F35-FFE7A25EF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16-8B2A-4364-9984-6B21C1860B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C4C5-5036-49A9-8F35-FFE7A25EF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16-8B2A-4364-9984-6B21C1860B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C4C5-5036-49A9-8F35-FFE7A25EF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16-8B2A-4364-9984-6B21C1860B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C4C5-5036-49A9-8F35-FFE7A25EF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16-8B2A-4364-9984-6B21C1860B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C4C5-5036-49A9-8F35-FFE7A25EF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16-8B2A-4364-9984-6B21C1860B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C4C5-5036-49A9-8F35-FFE7A25EF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16-8B2A-4364-9984-6B21C1860B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C4C5-5036-49A9-8F35-FFE7A25EF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16-8B2A-4364-9984-6B21C1860B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C4C5-5036-49A9-8F35-FFE7A25EF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16-8B2A-4364-9984-6B21C1860B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C4C5-5036-49A9-8F35-FFE7A25EF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16-8B2A-4364-9984-6B21C1860B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C4C5-5036-49A9-8F35-FFE7A25EF76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661616-8B2A-4364-9984-6B21C1860B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B53C4C5-5036-49A9-8F35-FFE7A25EF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G:\ПРЕЗЕНТАЦИЯ ЭКОЛОГИЯ\6e9ed793133ft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931"/>
          <a:stretch/>
        </p:blipFill>
        <p:spPr bwMode="auto">
          <a:xfrm>
            <a:off x="1601152" y="260648"/>
            <a:ext cx="6211208" cy="6597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6056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chemeClr val="tx1"/>
                </a:solidFill>
              </a:rPr>
              <a:t>КОМАНДА «ТИГРЫ»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76" y="1857364"/>
            <a:ext cx="7125112" cy="40514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E:\ПРЕЗЕНТАЦИЯ ЭКОЛОГИЯ\ТИГРЫ, БОБРЫ\082e59196a0f951e2a3e69ff0951e85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828657"/>
            <a:ext cx="7072362" cy="502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817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chemeClr val="tx1"/>
                </a:solidFill>
              </a:rPr>
              <a:t>КОМАНДА </a:t>
            </a:r>
            <a:r>
              <a:rPr lang="ru-RU" sz="4400" b="1" dirty="0" smtClean="0">
                <a:solidFill>
                  <a:schemeClr val="tx1"/>
                </a:solidFill>
              </a:rPr>
              <a:t>«БОБРЫ</a:t>
            </a:r>
            <a:r>
              <a:rPr lang="ru-RU" sz="4400" b="1" dirty="0">
                <a:solidFill>
                  <a:schemeClr val="tx1"/>
                </a:solidFill>
              </a:rPr>
              <a:t>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ПРЕЗЕНТАЦИЯ ЭКОЛОГИЯ\ТИГРЫ, БОБРЫ\american_beaver-thu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709059"/>
            <a:ext cx="5976664" cy="493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882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chemeClr val="tx1"/>
                </a:solidFill>
              </a:rPr>
              <a:t>КОМАНДА «БОБРЫ»</a:t>
            </a:r>
            <a:endParaRPr lang="ru-RU" sz="4400" dirty="0"/>
          </a:p>
        </p:txBody>
      </p:sp>
      <p:pic>
        <p:nvPicPr>
          <p:cNvPr id="10242" name="Picture 2" descr="E:\ПРЕЗЕНТАЦИЯ ЭКОЛОГИЯ\ТИГРЫ, БОБРЫ\1231698357bob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654" y="1832768"/>
            <a:ext cx="7722949" cy="462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397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chemeClr val="tx1"/>
                </a:solidFill>
              </a:rPr>
              <a:t>КОМАНДА «БОБРЫ»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ПРЕЗЕНТАЦИЯ ЭКОЛОГИЯ\ТИГРЫ, БОБРЫ\95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899920" cy="457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613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КОНКУРС  «РАЗМИНКА»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290" name="Picture 2" descr="F:\к семинару\Новая папка (2)\getImage (1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8476"/>
            <a:ext cx="8819914" cy="507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804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428604"/>
            <a:ext cx="6062885" cy="924475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 МИРЕ ЖИВОТНЫХ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57355" y="1714488"/>
          <a:ext cx="5357852" cy="4907280"/>
        </p:xfrm>
        <a:graphic>
          <a:graphicData uri="http://schemas.openxmlformats.org/drawingml/2006/table">
            <a:tbl>
              <a:tblPr/>
              <a:tblGrid>
                <a:gridCol w="497814"/>
                <a:gridCol w="539722"/>
                <a:gridCol w="539722"/>
                <a:gridCol w="540992"/>
                <a:gridCol w="596253"/>
                <a:gridCol w="483191"/>
                <a:gridCol w="539722"/>
                <a:gridCol w="540992"/>
                <a:gridCol w="539722"/>
                <a:gridCol w="539722"/>
              </a:tblGrid>
              <a:tr h="421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548DD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548DD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548DD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548DD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548DD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548DD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ё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ш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E36C0A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5F497A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ъ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E36C0A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5F497A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ц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E36C0A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ш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5F497A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ь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E36C0A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5F497A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ъ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E36C0A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5F497A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ь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з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5F497A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я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4F6228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4F6228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4F6228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4F6228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4F6228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4F6228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ПРЕЗЕНТАЦИЯ ЭКОЛОГИЯ\j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34481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КОНКУРС КАПИТАНОВ 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65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  <a:t>НА ПРИВАЛЕ </a:t>
            </a:r>
            <a:endParaRPr lang="ru-RU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362" name="Picture 2" descr="F:\2013\экологический семинар\1365762001_ekologiya-gorod-i-m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7200800" cy="52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460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ЗНАТОКИ ПОЭЗИИ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338" name="Picture 2" descr="F:\2013\экологический семинар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560841" cy="50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34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G:\ПРЕЗЕНТАЦИЯ ЭКОЛОГИЯ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4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5625" y="260649"/>
            <a:ext cx="9395520" cy="2448272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Century Schoolbook" pitchFamily="18" charset="0"/>
              </a:rPr>
              <a:t>Э</a:t>
            </a:r>
            <a:r>
              <a:rPr lang="ru-RU" sz="6600" b="1" dirty="0" smtClean="0">
                <a:solidFill>
                  <a:srgbClr val="FFC000"/>
                </a:solidFill>
                <a:latin typeface="Century Schoolbook" pitchFamily="18" charset="0"/>
              </a:rPr>
              <a:t>К</a:t>
            </a:r>
            <a:r>
              <a:rPr lang="ru-RU" sz="6600" b="1" dirty="0" smtClean="0">
                <a:solidFill>
                  <a:srgbClr val="FFFF00"/>
                </a:solidFill>
                <a:latin typeface="Century Schoolbook" pitchFamily="18" charset="0"/>
              </a:rPr>
              <a:t>О</a:t>
            </a:r>
            <a:r>
              <a:rPr lang="ru-RU" sz="6600" b="1" dirty="0" smtClean="0">
                <a:solidFill>
                  <a:srgbClr val="00B050"/>
                </a:solidFill>
                <a:latin typeface="Century Schoolbook" pitchFamily="18" charset="0"/>
              </a:rPr>
              <a:t>Л</a:t>
            </a:r>
            <a:r>
              <a:rPr lang="ru-RU" sz="6600" b="1" dirty="0" smtClean="0">
                <a:solidFill>
                  <a:srgbClr val="00B0F0"/>
                </a:solidFill>
                <a:latin typeface="Century Schoolbook" pitchFamily="18" charset="0"/>
              </a:rPr>
              <a:t>О</a:t>
            </a:r>
            <a:r>
              <a:rPr lang="ru-RU" sz="6600" b="1" dirty="0" smtClean="0">
                <a:solidFill>
                  <a:srgbClr val="0070C0"/>
                </a:solidFill>
                <a:latin typeface="Century Schoolbook" pitchFamily="18" charset="0"/>
              </a:rPr>
              <a:t>Г</a:t>
            </a:r>
            <a:r>
              <a:rPr lang="ru-RU" sz="6600" b="1" dirty="0" smtClean="0">
                <a:solidFill>
                  <a:srgbClr val="7030A0"/>
                </a:solidFill>
                <a:latin typeface="Century Schoolbook" pitchFamily="18" charset="0"/>
              </a:rPr>
              <a:t>И</a:t>
            </a:r>
            <a:r>
              <a:rPr lang="ru-RU" sz="6600" b="1" dirty="0" smtClean="0">
                <a:solidFill>
                  <a:srgbClr val="FF0000"/>
                </a:solidFill>
                <a:latin typeface="Century Schoolbook" pitchFamily="18" charset="0"/>
              </a:rPr>
              <a:t>Ч</a:t>
            </a:r>
            <a:r>
              <a:rPr lang="ru-RU" sz="6600" b="1" dirty="0" smtClean="0">
                <a:solidFill>
                  <a:srgbClr val="FFC000"/>
                </a:solidFill>
                <a:latin typeface="Century Schoolbook" pitchFamily="18" charset="0"/>
              </a:rPr>
              <a:t>Е</a:t>
            </a:r>
            <a:r>
              <a:rPr lang="ru-RU" sz="6600" b="1" dirty="0" smtClean="0">
                <a:solidFill>
                  <a:srgbClr val="FFFF00"/>
                </a:solidFill>
                <a:latin typeface="Century Schoolbook" pitchFamily="18" charset="0"/>
              </a:rPr>
              <a:t>С</a:t>
            </a:r>
            <a:r>
              <a:rPr lang="ru-RU" sz="6600" b="1" dirty="0" smtClean="0">
                <a:solidFill>
                  <a:srgbClr val="00B050"/>
                </a:solidFill>
                <a:latin typeface="Century Schoolbook" pitchFamily="18" charset="0"/>
              </a:rPr>
              <a:t>К</a:t>
            </a:r>
            <a:r>
              <a:rPr lang="ru-RU" sz="6600" b="1" dirty="0" smtClean="0">
                <a:solidFill>
                  <a:srgbClr val="00B0F0"/>
                </a:solidFill>
                <a:latin typeface="Century Schoolbook" pitchFamily="18" charset="0"/>
              </a:rPr>
              <a:t>О</a:t>
            </a:r>
            <a:r>
              <a:rPr lang="ru-RU" sz="6600" b="1" dirty="0" smtClean="0">
                <a:solidFill>
                  <a:srgbClr val="0070C0"/>
                </a:solidFill>
                <a:latin typeface="Century Schoolbook" pitchFamily="18" charset="0"/>
              </a:rPr>
              <a:t>Е</a:t>
            </a:r>
            <a:br>
              <a:rPr lang="ru-RU" sz="6600" b="1" dirty="0" smtClean="0">
                <a:solidFill>
                  <a:srgbClr val="0070C0"/>
                </a:solidFill>
                <a:latin typeface="Century Schoolbook" pitchFamily="18" charset="0"/>
              </a:rPr>
            </a:br>
            <a:r>
              <a:rPr lang="ru-RU" sz="6600" b="1" dirty="0" smtClean="0">
                <a:latin typeface="Century Schoolbook" pitchFamily="18" charset="0"/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  <a:latin typeface="Century Schoolbook" pitchFamily="18" charset="0"/>
              </a:rPr>
              <a:t>А</a:t>
            </a:r>
            <a:r>
              <a:rPr lang="ru-RU" sz="6600" b="1" dirty="0" smtClean="0">
                <a:solidFill>
                  <a:srgbClr val="FFC000"/>
                </a:solidFill>
                <a:latin typeface="Century Schoolbook" pitchFamily="18" charset="0"/>
              </a:rPr>
              <a:t>С</a:t>
            </a:r>
            <a:r>
              <a:rPr lang="ru-RU" sz="6600" b="1" dirty="0" smtClean="0">
                <a:solidFill>
                  <a:srgbClr val="FFFF00"/>
                </a:solidFill>
                <a:latin typeface="Century Schoolbook" pitchFamily="18" charset="0"/>
              </a:rPr>
              <a:t>С</a:t>
            </a:r>
            <a:r>
              <a:rPr lang="ru-RU" sz="6600" b="1" dirty="0" smtClean="0">
                <a:solidFill>
                  <a:srgbClr val="00B050"/>
                </a:solidFill>
                <a:latin typeface="Century Schoolbook" pitchFamily="18" charset="0"/>
              </a:rPr>
              <a:t>О</a:t>
            </a:r>
            <a:r>
              <a:rPr lang="ru-RU" sz="6600" b="1" dirty="0" smtClean="0">
                <a:solidFill>
                  <a:srgbClr val="00B0F0"/>
                </a:solidFill>
                <a:latin typeface="Century Schoolbook" pitchFamily="18" charset="0"/>
              </a:rPr>
              <a:t>Р</a:t>
            </a:r>
            <a:r>
              <a:rPr lang="ru-RU" sz="6600" b="1" dirty="0" smtClean="0">
                <a:solidFill>
                  <a:srgbClr val="0070C0"/>
                </a:solidFill>
                <a:latin typeface="Century Schoolbook" pitchFamily="18" charset="0"/>
              </a:rPr>
              <a:t>Т</a:t>
            </a:r>
            <a:r>
              <a:rPr lang="ru-RU" sz="6600" b="1" dirty="0" smtClean="0">
                <a:solidFill>
                  <a:srgbClr val="7030A0"/>
                </a:solidFill>
                <a:latin typeface="Century Schoolbook" pitchFamily="18" charset="0"/>
              </a:rPr>
              <a:t>И</a:t>
            </a:r>
            <a:r>
              <a:rPr lang="ru-RU" sz="6600" b="1" dirty="0" smtClean="0">
                <a:latin typeface="Century Schoolbook" pitchFamily="18" charset="0"/>
              </a:rPr>
              <a:t> </a:t>
            </a:r>
            <a:endParaRPr lang="ru-RU" sz="6600" b="1" dirty="0"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ПРЕЗЕНТАЦИЯ ЭКОЛОГИЯ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1272" y="2996220"/>
            <a:ext cx="4861008" cy="364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694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ТВОРЧЕСКАЯ 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D:\2013\музыка и картинки\Новая папка\37752996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14"/>
          <a:stretch/>
        </p:blipFill>
        <p:spPr bwMode="auto">
          <a:xfrm>
            <a:off x="611560" y="1700808"/>
            <a:ext cx="8208912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59673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РЕЗЕНТАЦИЯ ЭКОЛОГИЯ\550px-23.02-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8488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605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G:\ПРЕЗЕНТАЦИЯ ЭКОЛОГИЯ\z_e042b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708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РЕЗЕНТАЦИЯ ЭКОЛОГИЯ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G:\ПРЕЗЕНТАЦИЯ ЭКОЛОГИЯ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</a:rPr>
              <a:t>СПАСИБО </a:t>
            </a:r>
            <a:r>
              <a:rPr lang="ru-RU" sz="7200" b="1" smtClean="0">
                <a:solidFill>
                  <a:srgbClr val="FF0000"/>
                </a:solidFill>
                <a:latin typeface="Comic Sans MS" pitchFamily="66" charset="0"/>
              </a:rPr>
              <a:t>ЗА ВНИМАНИЕ!</a:t>
            </a:r>
            <a:endParaRPr lang="ru-RU" sz="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96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E:\ПРЕЗЕНТАЦИЯ ЭКОЛОГИЯ\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07577" cy="638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817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к семинару\Новая папка (2)\_20111023_1155299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431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к семинару\Новая папка (2)\вес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418"/>
            <a:ext cx="8352928" cy="61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454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ПРЕЗЕНТАЦИЯ ЭКОЛОГИЯ\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55582" cy="641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809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ПРЕЗЕНТАЦИЯ ЭКОЛОГИЯ\1115425-c21b10adfb0fa8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27280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661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КОМАНДА «ТИГРЫ»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ПРЕЗЕНТАЦИЯ ЭКОЛОГИЯ\ТИГРЫ, БОБРЫ\72c4f567e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785926"/>
            <a:ext cx="714380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328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chemeClr val="tx1"/>
                </a:solidFill>
              </a:rPr>
              <a:t>КОМАНДА «ТИГРЫ»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ПРЕЗЕНТАЦИЯ ЭКОЛОГИЯ\ТИГРЫ, БОБРЫ\post90751_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660232" cy="49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523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314</TotalTime>
  <Words>143</Words>
  <Application>Microsoft Office PowerPoint</Application>
  <PresentationFormat>Экран (4:3)</PresentationFormat>
  <Paragraphs>114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Spring</vt:lpstr>
      <vt:lpstr>Слайд 1</vt:lpstr>
      <vt:lpstr>ЭКОЛОГИЧЕСКОЕ  АССОРТИ </vt:lpstr>
      <vt:lpstr>Слайд 3</vt:lpstr>
      <vt:lpstr>Слайд 4</vt:lpstr>
      <vt:lpstr>Слайд 5</vt:lpstr>
      <vt:lpstr>Слайд 6</vt:lpstr>
      <vt:lpstr>Слайд 7</vt:lpstr>
      <vt:lpstr>КОМАНДА «ТИГРЫ»</vt:lpstr>
      <vt:lpstr>КОМАНДА «ТИГРЫ»</vt:lpstr>
      <vt:lpstr>КОМАНДА «ТИГРЫ»</vt:lpstr>
      <vt:lpstr>КОМАНДА «БОБРЫ»</vt:lpstr>
      <vt:lpstr>КОМАНДА «БОБРЫ»</vt:lpstr>
      <vt:lpstr>КОМАНДА «БОБРЫ»</vt:lpstr>
      <vt:lpstr>КОНКУРС  «РАЗМИНКА»</vt:lpstr>
      <vt:lpstr>В МИРЕ ЖИВОТНЫХ</vt:lpstr>
      <vt:lpstr>Слайд 16</vt:lpstr>
      <vt:lpstr>НА ПРИВАЛЕ </vt:lpstr>
      <vt:lpstr>ЗНАТОКИ ПОЭЗИИ</vt:lpstr>
      <vt:lpstr>Слайд 19</vt:lpstr>
      <vt:lpstr>ТВОРЧЕСКАЯ </vt:lpstr>
      <vt:lpstr>Слайд 21</vt:lpstr>
      <vt:lpstr>Слайд 22</vt:lpstr>
      <vt:lpstr>Слайд 23</vt:lpstr>
      <vt:lpstr>Слайд 24</vt:lpstr>
    </vt:vector>
  </TitlesOfParts>
  <Company>Школа 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 АССОРТИ </dc:title>
  <dc:creator>Зам. директора по ВР</dc:creator>
  <cp:lastModifiedBy>Admin</cp:lastModifiedBy>
  <cp:revision>38</cp:revision>
  <dcterms:created xsi:type="dcterms:W3CDTF">2013-11-11T11:58:27Z</dcterms:created>
  <dcterms:modified xsi:type="dcterms:W3CDTF">2014-10-14T15:29:44Z</dcterms:modified>
</cp:coreProperties>
</file>