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wmf" ContentType="image/x-wmf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theme/themeOverride1.xml" ContentType="application/vnd.openxmlformats-officedocument.themeOverride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Override2.xml" ContentType="application/vnd.openxmlformats-officedocument.themeOverride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17" r:id="rId1"/>
  </p:sldMasterIdLst>
  <p:notesMasterIdLst>
    <p:notesMasterId r:id="rId30"/>
  </p:notesMasterIdLst>
  <p:handoutMasterIdLst>
    <p:handoutMasterId r:id="rId31"/>
  </p:handoutMasterIdLst>
  <p:sldIdLst>
    <p:sldId id="281" r:id="rId2"/>
    <p:sldId id="310" r:id="rId3"/>
    <p:sldId id="311" r:id="rId4"/>
    <p:sldId id="312" r:id="rId5"/>
    <p:sldId id="315" r:id="rId6"/>
    <p:sldId id="301" r:id="rId7"/>
    <p:sldId id="277" r:id="rId8"/>
    <p:sldId id="316" r:id="rId9"/>
    <p:sldId id="275" r:id="rId10"/>
    <p:sldId id="272" r:id="rId11"/>
    <p:sldId id="273" r:id="rId12"/>
    <p:sldId id="274" r:id="rId13"/>
    <p:sldId id="270" r:id="rId14"/>
    <p:sldId id="271" r:id="rId15"/>
    <p:sldId id="283" r:id="rId16"/>
    <p:sldId id="309" r:id="rId17"/>
    <p:sldId id="257" r:id="rId18"/>
    <p:sldId id="259" r:id="rId19"/>
    <p:sldId id="260" r:id="rId20"/>
    <p:sldId id="261" r:id="rId21"/>
    <p:sldId id="262" r:id="rId22"/>
    <p:sldId id="263" r:id="rId23"/>
    <p:sldId id="264" r:id="rId24"/>
    <p:sldId id="265" r:id="rId25"/>
    <p:sldId id="266" r:id="rId26"/>
    <p:sldId id="267" r:id="rId27"/>
    <p:sldId id="268" r:id="rId28"/>
    <p:sldId id="299" r:id="rId2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Verdan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Verdan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Verdan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Verdan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Verdana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Verdana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Verdana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Verdana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Verdan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336600"/>
    <a:srgbClr val="FFFF00"/>
    <a:srgbClr val="669900"/>
    <a:srgbClr val="FCFEA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25088" autoAdjust="0"/>
    <p:restoredTop sz="91039" autoAdjust="0"/>
  </p:normalViewPr>
  <p:slideViewPr>
    <p:cSldViewPr>
      <p:cViewPr>
        <p:scale>
          <a:sx n="60" d="100"/>
          <a:sy n="60" d="100"/>
        </p:scale>
        <p:origin x="-1338" y="-2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57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image" Target="../media/image12.wmf"/><Relationship Id="rId1" Type="http://schemas.openxmlformats.org/officeDocument/2006/relationships/image" Target="../media/image11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656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656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656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0F52E32A-99CE-41BE-88FC-F19EE4C6C58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45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686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45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45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45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80E36FBE-5FB3-4AD8-A520-B0DC5232E76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ru-RU" smtClean="0"/>
              <a:t>Самоконтроль и коррекция знания правила учащихся. Можно провести фронтально, можно скопировать слайды 6 – 12 в отдельную презентацию и в случае проведения урока в компьютерном классе для индивидуальной проработки правила каждым учащимся.</a:t>
            </a:r>
          </a:p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ru-RU" smtClean="0"/>
              <a:t>Самоконтроль и коррекция знания правила учащихся. Можно провести фронтально, можно скопировать слайды 6 – 12 в отдельную презентацию и в случае проведения урока в компьютерном классе для индивидуальной проработки правила каждым учащимся.</a:t>
            </a:r>
          </a:p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ru-RU" smtClean="0"/>
              <a:t>Практическая работа для отработки умения измерять углы с помощью транспортира в «ручном» режиме, у каждого ученика должен быть бумажный экземпляр задания и транспортир.</a:t>
            </a: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222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ru-RU" smtClean="0"/>
              <a:t>Дополнительное занимательное задание. Ученикам выдается задание на бумажном носителе, после чего всем классом разгадывают кроссворд, по  порядку отгадывая слова. Проводится по усмотрению учителя.</a:t>
            </a: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25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ru-RU" smtClean="0"/>
              <a:t>Проверка кроссворда</a:t>
            </a: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ru-RU" smtClean="0"/>
              <a:t>Проверка кроссворда</a:t>
            </a:r>
          </a:p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29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ru-RU" smtClean="0"/>
              <a:t>Проверка кроссворда</a:t>
            </a:r>
          </a:p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32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ru-RU" smtClean="0"/>
              <a:t>Проверка кроссворда</a:t>
            </a:r>
          </a:p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734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ru-RU" smtClean="0"/>
              <a:t>Проверка кроссворда</a:t>
            </a:r>
          </a:p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83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ru-RU" smtClean="0"/>
              <a:t>Проверка кроссворда</a:t>
            </a:r>
          </a:p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891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891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22E261A-2D34-4688-8B2B-4E9253CBBE75}" type="slidenum">
              <a:rPr lang="ru-RU" smtClean="0"/>
              <a:pPr/>
              <a:t>3</a:t>
            </a:fld>
            <a:endParaRPr lang="ru-RU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ru-RU" smtClean="0"/>
              <a:t>Проверка кроссворда</a:t>
            </a:r>
          </a:p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04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ru-RU" smtClean="0"/>
              <a:t>Проверка кроссворда</a:t>
            </a:r>
          </a:p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4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ru-RU" smtClean="0"/>
              <a:t>Проверка кроссворда</a:t>
            </a:r>
          </a:p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246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ru-RU" smtClean="0"/>
              <a:t>Проверка кроссворда</a:t>
            </a:r>
          </a:p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349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ru-RU" smtClean="0"/>
              <a:t>Проверка кроссворда</a:t>
            </a:r>
          </a:p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451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ru-RU" smtClean="0"/>
              <a:t>Итог кроссворда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ru-RU" smtClean="0"/>
              <a:t>Объяснить устройство транспортира, закрепить единицы измерения углов.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ru-RU" smtClean="0"/>
              <a:t>Формирование совместно с учащимися на основе предыдущих измерений правила измерения углов с помощью транспортира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ru-RU" smtClean="0"/>
              <a:t> тренировочные упражнения на нахождение градусной меры угла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ru-RU" smtClean="0"/>
              <a:t>Самоконтроль и коррекция знания правила учащихся. Можно провести фронтально, можно скопировать слайды 6 – 12 в отдельную презентацию в случае проведения урока в компьютерном классе для индивидуальной проработки правила каждым учащимся.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ru-RU" smtClean="0"/>
              <a:t>Самоконтроль и коррекция знания правила учащихся. Можно провести фронтально, можно скопировать слайды 6 – 12 в отдельную презентацию и в случае проведения урока в компьютерном классе для индивидуальной проработки правила каждым учащимся.</a:t>
            </a:r>
          </a:p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ru-RU" smtClean="0"/>
              <a:t>Самоконтроль и коррекция знания правила учащихся. Можно провести фронтально, можно скопировать слайды 6 – 12 в отдельную презентацию и в случае проведения урока в компьютерном классе для индивидуальной проработки правила каждым учащимся.</a:t>
            </a:r>
          </a:p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13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ru-RU" smtClean="0"/>
              <a:t>Самоконтроль и коррекция знания правила учащихся. Можно провести фронтально, можно скопировать слайды 6 – 12 в отдельную презентацию и в случае проведения урока в компьютерном классе для индивидуальной проработки правила каждым учащимся.</a:t>
            </a:r>
          </a:p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19912F-193C-4EF3-BF1C-DECD89BD77F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905D5E-BFED-4D6F-BCD5-D78DCCB1407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DDFB63-B89C-49D5-93F7-483976E0811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>
  <p:cSld name="Заголовок и текст над объек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82296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3941763"/>
            <a:ext cx="82296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F2E4A1-83AB-47C1-9925-F5AE34C85EA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7813"/>
            <a:ext cx="8229600" cy="58531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8CCDB1-F7D2-4FA6-A519-AA77EA15CFE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>
  <p:cSld name="Заголовок и объект над текс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82296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3941763"/>
            <a:ext cx="82296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010667-F3DC-450A-9E62-543DF185675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77830F-B199-4D1E-90DA-42D9EDF7B83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235882-D72E-4DDD-BB82-0AE8622C6CE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067A10-D93D-40FB-9F00-E87033A05DE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A7A96E-98AE-44A0-B57B-8584C388820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3DD7C8-508E-4451-81E3-1CA6974E95F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A147A9-C8F0-4CDC-B824-72FE76817E9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CB7DDB-C4CD-4F94-AED7-5DADE1EBC9E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D3D7EC-52CB-4E5C-93F0-12FA89410C3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с одним вырезанным скругленным углом 4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Прямоугольный треугольник 5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Полилиния 6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+mn-lt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+mn-lt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9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AB55BD-F40C-40B7-9E10-D99B3153243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+mn-lt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+mn-lt"/>
            </a:endParaRPr>
          </a:p>
        </p:txBody>
      </p:sp>
      <p:sp>
        <p:nvSpPr>
          <p:cNvPr id="3076" name="Заголовок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3077" name="Текст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fld id="{0192082D-D10C-4680-BC26-3B1C030D61C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grpSp>
        <p:nvGrpSpPr>
          <p:cNvPr id="3081" name="Группа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8" r:id="rId1"/>
    <p:sldLayoutId id="2147483776" r:id="rId2"/>
    <p:sldLayoutId id="2147483789" r:id="rId3"/>
    <p:sldLayoutId id="2147483777" r:id="rId4"/>
    <p:sldLayoutId id="2147483778" r:id="rId5"/>
    <p:sldLayoutId id="2147483779" r:id="rId6"/>
    <p:sldLayoutId id="2147483780" r:id="rId7"/>
    <p:sldLayoutId id="2147483781" r:id="rId8"/>
    <p:sldLayoutId id="2147483790" r:id="rId9"/>
    <p:sldLayoutId id="2147483782" r:id="rId10"/>
    <p:sldLayoutId id="2147483783" r:id="rId11"/>
    <p:sldLayoutId id="2147483784" r:id="rId12"/>
    <p:sldLayoutId id="2147483785" r:id="rId13"/>
    <p:sldLayoutId id="2147483786" r:id="rId14"/>
    <p:sldLayoutId id="2147483787" r:id="rId15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slide" Target="slide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slide" Target="slide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slide" Target="slide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1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http://festival.1september.ru/articles/410775/img1.gif" TargetMode="Externa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4" Type="http://schemas.openxmlformats.org/officeDocument/2006/relationships/image" Target="http://festival.1september.ru/articles/410775/img2.gif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oleObject2.bin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.bin"/><Relationship Id="rId3" Type="http://schemas.openxmlformats.org/officeDocument/2006/relationships/notesSlide" Target="../notesSlides/notesSlide6.xml"/><Relationship Id="rId7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4.jpeg"/><Relationship Id="rId5" Type="http://schemas.openxmlformats.org/officeDocument/2006/relationships/image" Target="../media/image10.jpeg"/><Relationship Id="rId4" Type="http://schemas.openxmlformats.org/officeDocument/2006/relationships/oleObject" Target="../embeddings/oleObject3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 descr="C:\Users\гульнара\Desktop\измерение углов_транспортир\3000ln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142852"/>
            <a:ext cx="4477540" cy="3367110"/>
          </a:xfrm>
          <a:prstGeom prst="rect">
            <a:avLst/>
          </a:prstGeom>
          <a:noFill/>
        </p:spPr>
      </p:pic>
      <p:pic>
        <p:nvPicPr>
          <p:cNvPr id="7172" name="Picture 4" descr="C:\Users\гульнара\Desktop\измерение углов_транспортир\02.jpg"/>
          <p:cNvPicPr>
            <a:picLocks noChangeAspect="1" noChangeArrowheads="1"/>
          </p:cNvPicPr>
          <p:nvPr/>
        </p:nvPicPr>
        <p:blipFill>
          <a:blip r:embed="rId4" cstate="print"/>
          <a:srcRect l="10000"/>
          <a:stretch>
            <a:fillRect/>
          </a:stretch>
        </p:blipFill>
        <p:spPr bwMode="auto">
          <a:xfrm>
            <a:off x="4857752" y="211433"/>
            <a:ext cx="4000528" cy="2960392"/>
          </a:xfrm>
          <a:prstGeom prst="rect">
            <a:avLst/>
          </a:prstGeom>
          <a:noFill/>
        </p:spPr>
      </p:pic>
      <p:pic>
        <p:nvPicPr>
          <p:cNvPr id="7173" name="Picture 5" descr="C:\Users\гульнара\Desktop\измерение углов_транспортир\03.jpg"/>
          <p:cNvPicPr>
            <a:picLocks noChangeAspect="1" noChangeArrowheads="1"/>
          </p:cNvPicPr>
          <p:nvPr/>
        </p:nvPicPr>
        <p:blipFill>
          <a:blip r:embed="rId5" cstate="print"/>
          <a:srcRect t="11364" b="11931"/>
          <a:stretch>
            <a:fillRect/>
          </a:stretch>
        </p:blipFill>
        <p:spPr bwMode="auto">
          <a:xfrm>
            <a:off x="390525" y="3571876"/>
            <a:ext cx="4181475" cy="3214710"/>
          </a:xfrm>
          <a:prstGeom prst="rect">
            <a:avLst/>
          </a:prstGeom>
          <a:noFill/>
        </p:spPr>
      </p:pic>
      <p:pic>
        <p:nvPicPr>
          <p:cNvPr id="7174" name="Picture 6" descr="C:\Users\гульнара\Desktop\измерение углов_транспортир\04.jpg"/>
          <p:cNvPicPr>
            <a:picLocks noChangeAspect="1" noChangeArrowheads="1"/>
          </p:cNvPicPr>
          <p:nvPr/>
        </p:nvPicPr>
        <p:blipFill>
          <a:blip r:embed="rId6" cstate="print"/>
          <a:srcRect t="8256"/>
          <a:stretch>
            <a:fillRect/>
          </a:stretch>
        </p:blipFill>
        <p:spPr bwMode="auto">
          <a:xfrm>
            <a:off x="4914931" y="3214711"/>
            <a:ext cx="3871911" cy="3643313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0" dur="20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277813"/>
            <a:ext cx="8229600" cy="847725"/>
          </a:xfrm>
        </p:spPr>
        <p:txBody>
          <a:bodyPr/>
          <a:lstStyle/>
          <a:p>
            <a:pPr algn="ctr" eaLnBrk="1" hangingPunct="1"/>
            <a:r>
              <a:rPr lang="ru-RU" b="1" smtClean="0"/>
              <a:t>Проверь себя!</a:t>
            </a:r>
          </a:p>
        </p:txBody>
      </p:sp>
      <p:pic>
        <p:nvPicPr>
          <p:cNvPr id="16387" name="Picture 8" descr="угол3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1908175" y="1600200"/>
            <a:ext cx="5911850" cy="4122738"/>
          </a:xfrm>
          <a:noFill/>
        </p:spPr>
      </p:pic>
      <p:sp>
        <p:nvSpPr>
          <p:cNvPr id="16388" name="Text Box 9"/>
          <p:cNvSpPr txBox="1">
            <a:spLocks noChangeArrowheads="1"/>
          </p:cNvSpPr>
          <p:nvPr/>
        </p:nvSpPr>
        <p:spPr bwMode="auto">
          <a:xfrm>
            <a:off x="2916238" y="2420938"/>
            <a:ext cx="10810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/>
              <a:t>С</a:t>
            </a:r>
          </a:p>
        </p:txBody>
      </p:sp>
      <p:sp>
        <p:nvSpPr>
          <p:cNvPr id="16389" name="Text Box 10"/>
          <p:cNvSpPr txBox="1">
            <a:spLocks noChangeArrowheads="1"/>
          </p:cNvSpPr>
          <p:nvPr/>
        </p:nvSpPr>
        <p:spPr bwMode="auto">
          <a:xfrm>
            <a:off x="4716463" y="3716338"/>
            <a:ext cx="10810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D</a:t>
            </a:r>
            <a:endParaRPr lang="ru-RU"/>
          </a:p>
        </p:txBody>
      </p:sp>
      <p:sp>
        <p:nvSpPr>
          <p:cNvPr id="16390" name="Text Box 11"/>
          <p:cNvSpPr txBox="1">
            <a:spLocks noChangeArrowheads="1"/>
          </p:cNvSpPr>
          <p:nvPr/>
        </p:nvSpPr>
        <p:spPr bwMode="auto">
          <a:xfrm>
            <a:off x="6877050" y="2997200"/>
            <a:ext cx="10810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/>
              <a:t>Е</a:t>
            </a:r>
          </a:p>
        </p:txBody>
      </p:sp>
      <p:sp>
        <p:nvSpPr>
          <p:cNvPr id="16391" name="AutoShape 12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2051050" y="5876925"/>
            <a:ext cx="2449513" cy="576263"/>
          </a:xfrm>
          <a:prstGeom prst="actionButtonBlank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Верно</a:t>
            </a:r>
            <a:endParaRPr lang="ru-RU" sz="1800"/>
          </a:p>
        </p:txBody>
      </p:sp>
      <p:sp>
        <p:nvSpPr>
          <p:cNvPr id="16392" name="AutoShape 13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5003800" y="5876925"/>
            <a:ext cx="2449513" cy="576263"/>
          </a:xfrm>
          <a:prstGeom prst="actionButtonBlank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Не верно</a:t>
            </a:r>
            <a:endParaRPr lang="ru-RU" sz="1800"/>
          </a:p>
        </p:txBody>
      </p:sp>
      <p:sp>
        <p:nvSpPr>
          <p:cNvPr id="16393" name="Text Box 14"/>
          <p:cNvSpPr txBox="1">
            <a:spLocks noChangeArrowheads="1"/>
          </p:cNvSpPr>
          <p:nvPr/>
        </p:nvSpPr>
        <p:spPr bwMode="auto">
          <a:xfrm>
            <a:off x="5148263" y="5949950"/>
            <a:ext cx="237648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sz="1800"/>
          </a:p>
        </p:txBody>
      </p:sp>
      <p:sp>
        <p:nvSpPr>
          <p:cNvPr id="16394" name="Text Box 12"/>
          <p:cNvSpPr txBox="1">
            <a:spLocks noChangeArrowheads="1"/>
          </p:cNvSpPr>
          <p:nvPr/>
        </p:nvSpPr>
        <p:spPr bwMode="auto">
          <a:xfrm>
            <a:off x="642938" y="1000125"/>
            <a:ext cx="7991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/>
              <a:t>Верно ли приложен транспортир?</a:t>
            </a:r>
          </a:p>
        </p:txBody>
      </p:sp>
    </p:spTree>
  </p:cSld>
  <p:clrMapOvr>
    <a:masterClrMapping/>
  </p:clrMapOvr>
  <p:transition spd="med">
    <p:zoom dir="in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7813"/>
            <a:ext cx="8229600" cy="847725"/>
          </a:xfrm>
        </p:spPr>
        <p:txBody>
          <a:bodyPr/>
          <a:lstStyle/>
          <a:p>
            <a:pPr algn="ctr" eaLnBrk="1" hangingPunct="1"/>
            <a:r>
              <a:rPr lang="ru-RU" b="1" smtClean="0"/>
              <a:t>Проверь себя!</a:t>
            </a:r>
          </a:p>
        </p:txBody>
      </p:sp>
      <p:pic>
        <p:nvPicPr>
          <p:cNvPr id="17411" name="Picture 5" descr="угол4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t="6342" r="5302" b="10371"/>
          <a:stretch>
            <a:fillRect/>
          </a:stretch>
        </p:blipFill>
        <p:spPr>
          <a:xfrm rot="476293">
            <a:off x="1692275" y="1700213"/>
            <a:ext cx="6153150" cy="3773487"/>
          </a:xfrm>
          <a:noFill/>
        </p:spPr>
      </p:pic>
      <p:sp>
        <p:nvSpPr>
          <p:cNvPr id="17412" name="Text Box 6"/>
          <p:cNvSpPr txBox="1">
            <a:spLocks noChangeArrowheads="1"/>
          </p:cNvSpPr>
          <p:nvPr/>
        </p:nvSpPr>
        <p:spPr bwMode="auto">
          <a:xfrm>
            <a:off x="1476375" y="3429000"/>
            <a:ext cx="11525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M</a:t>
            </a:r>
            <a:endParaRPr lang="ru-RU"/>
          </a:p>
        </p:txBody>
      </p:sp>
      <p:sp>
        <p:nvSpPr>
          <p:cNvPr id="17413" name="Text Box 7"/>
          <p:cNvSpPr txBox="1">
            <a:spLocks noChangeArrowheads="1"/>
          </p:cNvSpPr>
          <p:nvPr/>
        </p:nvSpPr>
        <p:spPr bwMode="auto">
          <a:xfrm>
            <a:off x="3419475" y="1628775"/>
            <a:ext cx="11525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F</a:t>
            </a:r>
            <a:endParaRPr lang="ru-RU"/>
          </a:p>
        </p:txBody>
      </p:sp>
      <p:sp>
        <p:nvSpPr>
          <p:cNvPr id="17414" name="Text Box 8"/>
          <p:cNvSpPr txBox="1">
            <a:spLocks noChangeArrowheads="1"/>
          </p:cNvSpPr>
          <p:nvPr/>
        </p:nvSpPr>
        <p:spPr bwMode="auto">
          <a:xfrm>
            <a:off x="4859338" y="3789363"/>
            <a:ext cx="11525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K</a:t>
            </a:r>
            <a:endParaRPr lang="ru-RU"/>
          </a:p>
        </p:txBody>
      </p:sp>
      <p:sp>
        <p:nvSpPr>
          <p:cNvPr id="17415" name="AutoShape 9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1908175" y="5876925"/>
            <a:ext cx="2449513" cy="576263"/>
          </a:xfrm>
          <a:prstGeom prst="actionButtonBlank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Верно</a:t>
            </a:r>
            <a:endParaRPr lang="ru-RU" sz="1800"/>
          </a:p>
        </p:txBody>
      </p:sp>
      <p:sp>
        <p:nvSpPr>
          <p:cNvPr id="17416" name="AutoShape 10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4787900" y="5876925"/>
            <a:ext cx="2449513" cy="576263"/>
          </a:xfrm>
          <a:prstGeom prst="actionButtonBlank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Не верно</a:t>
            </a:r>
            <a:endParaRPr lang="ru-RU" sz="1800"/>
          </a:p>
        </p:txBody>
      </p:sp>
      <p:sp>
        <p:nvSpPr>
          <p:cNvPr id="17417" name="Text Box 11"/>
          <p:cNvSpPr txBox="1">
            <a:spLocks noChangeArrowheads="1"/>
          </p:cNvSpPr>
          <p:nvPr/>
        </p:nvSpPr>
        <p:spPr bwMode="auto">
          <a:xfrm>
            <a:off x="4572000" y="5949950"/>
            <a:ext cx="237648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sz="1800"/>
          </a:p>
        </p:txBody>
      </p:sp>
      <p:sp>
        <p:nvSpPr>
          <p:cNvPr id="17418" name="Text Box 12"/>
          <p:cNvSpPr txBox="1">
            <a:spLocks noChangeArrowheads="1"/>
          </p:cNvSpPr>
          <p:nvPr/>
        </p:nvSpPr>
        <p:spPr bwMode="auto">
          <a:xfrm>
            <a:off x="642938" y="1000125"/>
            <a:ext cx="7991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/>
              <a:t>Верно ли приложен транспортир?</a:t>
            </a:r>
          </a:p>
        </p:txBody>
      </p:sp>
    </p:spTree>
  </p:cSld>
  <p:clrMapOvr>
    <a:masterClrMapping/>
  </p:clrMapOvr>
  <p:transition spd="med">
    <p:zoom dir="in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7813"/>
            <a:ext cx="8229600" cy="847725"/>
          </a:xfrm>
        </p:spPr>
        <p:txBody>
          <a:bodyPr/>
          <a:lstStyle/>
          <a:p>
            <a:pPr algn="ctr" eaLnBrk="1" hangingPunct="1"/>
            <a:r>
              <a:rPr lang="ru-RU" b="1" smtClean="0"/>
              <a:t>Проверь себя!</a:t>
            </a:r>
          </a:p>
        </p:txBody>
      </p:sp>
      <p:pic>
        <p:nvPicPr>
          <p:cNvPr id="18435" name="Picture 5" descr="угол5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t="6973" r="3445" b="3995"/>
          <a:stretch>
            <a:fillRect/>
          </a:stretch>
        </p:blipFill>
        <p:spPr>
          <a:xfrm>
            <a:off x="1547813" y="1557338"/>
            <a:ext cx="6273800" cy="4033837"/>
          </a:xfrm>
          <a:noFill/>
        </p:spPr>
      </p:pic>
      <p:sp>
        <p:nvSpPr>
          <p:cNvPr id="18436" name="Text Box 6"/>
          <p:cNvSpPr txBox="1">
            <a:spLocks noChangeArrowheads="1"/>
          </p:cNvSpPr>
          <p:nvPr/>
        </p:nvSpPr>
        <p:spPr bwMode="auto">
          <a:xfrm>
            <a:off x="1619250" y="2708275"/>
            <a:ext cx="43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B</a:t>
            </a:r>
            <a:endParaRPr lang="ru-RU"/>
          </a:p>
        </p:txBody>
      </p:sp>
      <p:sp>
        <p:nvSpPr>
          <p:cNvPr id="18437" name="Text Box 7"/>
          <p:cNvSpPr txBox="1">
            <a:spLocks noChangeArrowheads="1"/>
          </p:cNvSpPr>
          <p:nvPr/>
        </p:nvSpPr>
        <p:spPr bwMode="auto">
          <a:xfrm>
            <a:off x="6443663" y="5300663"/>
            <a:ext cx="9350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P</a:t>
            </a:r>
            <a:endParaRPr lang="ru-RU"/>
          </a:p>
        </p:txBody>
      </p:sp>
      <p:sp>
        <p:nvSpPr>
          <p:cNvPr id="18438" name="Text Box 8"/>
          <p:cNvSpPr txBox="1">
            <a:spLocks noChangeArrowheads="1"/>
          </p:cNvSpPr>
          <p:nvPr/>
        </p:nvSpPr>
        <p:spPr bwMode="auto">
          <a:xfrm>
            <a:off x="4284663" y="3284538"/>
            <a:ext cx="6477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M</a:t>
            </a:r>
            <a:endParaRPr lang="ru-RU"/>
          </a:p>
        </p:txBody>
      </p:sp>
      <p:sp>
        <p:nvSpPr>
          <p:cNvPr id="18439" name="AutoShape 9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1835150" y="5876925"/>
            <a:ext cx="2449513" cy="576263"/>
          </a:xfrm>
          <a:prstGeom prst="actionButtonBlank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Верно</a:t>
            </a:r>
            <a:endParaRPr lang="ru-RU" sz="1800"/>
          </a:p>
        </p:txBody>
      </p:sp>
      <p:sp>
        <p:nvSpPr>
          <p:cNvPr id="18440" name="AutoShape 10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5003800" y="5876925"/>
            <a:ext cx="2449513" cy="576263"/>
          </a:xfrm>
          <a:prstGeom prst="actionButtonBlank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Не верно</a:t>
            </a:r>
            <a:endParaRPr lang="ru-RU" sz="1800"/>
          </a:p>
        </p:txBody>
      </p:sp>
      <p:sp>
        <p:nvSpPr>
          <p:cNvPr id="18441" name="Text Box 11"/>
          <p:cNvSpPr txBox="1">
            <a:spLocks noChangeArrowheads="1"/>
          </p:cNvSpPr>
          <p:nvPr/>
        </p:nvSpPr>
        <p:spPr bwMode="auto">
          <a:xfrm>
            <a:off x="6084888" y="5661025"/>
            <a:ext cx="237648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sz="1800"/>
          </a:p>
        </p:txBody>
      </p:sp>
      <p:sp>
        <p:nvSpPr>
          <p:cNvPr id="18442" name="Text Box 12"/>
          <p:cNvSpPr txBox="1">
            <a:spLocks noChangeArrowheads="1"/>
          </p:cNvSpPr>
          <p:nvPr/>
        </p:nvSpPr>
        <p:spPr bwMode="auto">
          <a:xfrm>
            <a:off x="642938" y="1000125"/>
            <a:ext cx="7991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/>
              <a:t>Верно ли приложен транспортир?</a:t>
            </a:r>
          </a:p>
        </p:txBody>
      </p:sp>
    </p:spTree>
  </p:cSld>
  <p:clrMapOvr>
    <a:masterClrMapping/>
  </p:clrMapOvr>
  <p:transition spd="med">
    <p:zoom dir="in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11"/>
          <p:cNvSpPr>
            <a:spLocks noGrp="1" noChangeArrowheads="1"/>
          </p:cNvSpPr>
          <p:nvPr>
            <p:ph type="title"/>
          </p:nvPr>
        </p:nvSpPr>
        <p:spPr>
          <a:xfrm>
            <a:off x="457200" y="277813"/>
            <a:ext cx="8229600" cy="703262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b="1" dirty="0" smtClean="0"/>
              <a:t>Найдите градусную меру угла</a:t>
            </a:r>
          </a:p>
        </p:txBody>
      </p:sp>
      <p:pic>
        <p:nvPicPr>
          <p:cNvPr id="19459" name="Picture 16" descr="угол6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 t="4750" r="6563" b="9412"/>
          <a:stretch>
            <a:fillRect/>
          </a:stretch>
        </p:blipFill>
        <p:spPr>
          <a:xfrm>
            <a:off x="1547813" y="1557338"/>
            <a:ext cx="5819775" cy="3727450"/>
          </a:xfrm>
          <a:noFill/>
        </p:spPr>
      </p:pic>
      <p:sp>
        <p:nvSpPr>
          <p:cNvPr id="43015" name="Rectangle 7"/>
          <p:cNvSpPr>
            <a:spLocks noGrp="1" noChangeArrowheads="1"/>
          </p:cNvSpPr>
          <p:nvPr>
            <p:ph type="body" sz="half" idx="2"/>
          </p:nvPr>
        </p:nvSpPr>
        <p:spPr>
          <a:xfrm>
            <a:off x="468313" y="5300663"/>
            <a:ext cx="8229600" cy="1333500"/>
          </a:xfrm>
        </p:spPr>
        <p:txBody>
          <a:bodyPr>
            <a:normAutofit lnSpcReduction="10000"/>
          </a:bodyPr>
          <a:lstStyle/>
          <a:p>
            <a:pPr marL="457200" indent="-457200" eaLnBrk="1" fontAlgn="auto" hangingPunct="1">
              <a:spcAft>
                <a:spcPts val="0"/>
              </a:spcAft>
              <a:buClr>
                <a:schemeClr val="accent3"/>
              </a:buClr>
              <a:buFont typeface="Wingdings" pitchFamily="2" charset="2"/>
              <a:buNone/>
              <a:defRPr/>
            </a:pPr>
            <a:r>
              <a:rPr lang="ru-RU" sz="2400" dirty="0" smtClean="0"/>
              <a:t>	</a:t>
            </a:r>
            <a:r>
              <a:rPr lang="ru-RU" sz="2400" b="1" dirty="0" smtClean="0">
                <a:sym typeface="Symbol" pitchFamily="18" charset="2"/>
              </a:rPr>
              <a:t></a:t>
            </a:r>
            <a:r>
              <a:rPr lang="ru-RU" sz="2400" dirty="0" smtClean="0"/>
              <a:t>CED – острый. </a:t>
            </a:r>
          </a:p>
          <a:p>
            <a:pPr marL="457200" indent="-457200" eaLnBrk="1" fontAlgn="auto" hangingPunct="1">
              <a:spcAft>
                <a:spcPts val="0"/>
              </a:spcAft>
              <a:buClr>
                <a:schemeClr val="accent3"/>
              </a:buClr>
              <a:buFont typeface="Wingdings" pitchFamily="2" charset="2"/>
              <a:buNone/>
              <a:defRPr/>
            </a:pPr>
            <a:r>
              <a:rPr lang="ru-RU" sz="2400" b="1" dirty="0" smtClean="0">
                <a:sym typeface="Symbol" pitchFamily="18" charset="2"/>
              </a:rPr>
              <a:t>	</a:t>
            </a:r>
            <a:r>
              <a:rPr lang="ru-RU" sz="2400" dirty="0" smtClean="0">
                <a:sym typeface="Symbol" pitchFamily="18" charset="2"/>
              </a:rPr>
              <a:t>Острый угол</a:t>
            </a:r>
            <a:r>
              <a:rPr lang="ru-RU" sz="2400" dirty="0" smtClean="0"/>
              <a:t> меньше прямого угла. </a:t>
            </a:r>
          </a:p>
          <a:p>
            <a:pPr marL="457200" indent="-457200" eaLnBrk="1" fontAlgn="auto" hangingPunct="1">
              <a:spcAft>
                <a:spcPts val="0"/>
              </a:spcAft>
              <a:buClr>
                <a:schemeClr val="accent3"/>
              </a:buClr>
              <a:buFont typeface="Wingdings" pitchFamily="2" charset="2"/>
              <a:buNone/>
              <a:defRPr/>
            </a:pPr>
            <a:r>
              <a:rPr lang="ru-RU" sz="2400" dirty="0" smtClean="0"/>
              <a:t>	</a:t>
            </a:r>
            <a:r>
              <a:rPr lang="ru-RU" sz="2400" b="1" dirty="0" smtClean="0">
                <a:sym typeface="Symbol" pitchFamily="18" charset="2"/>
              </a:rPr>
              <a:t></a:t>
            </a:r>
            <a:r>
              <a:rPr lang="ru-RU" sz="2400" dirty="0" smtClean="0"/>
              <a:t>CED = 60°,  60° меньше 90°</a:t>
            </a:r>
          </a:p>
        </p:txBody>
      </p:sp>
      <p:sp>
        <p:nvSpPr>
          <p:cNvPr id="19461" name="Text Box 18"/>
          <p:cNvSpPr txBox="1">
            <a:spLocks noChangeArrowheads="1"/>
          </p:cNvSpPr>
          <p:nvPr/>
        </p:nvSpPr>
        <p:spPr bwMode="auto">
          <a:xfrm>
            <a:off x="1403350" y="4292600"/>
            <a:ext cx="5762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C</a:t>
            </a:r>
            <a:endParaRPr lang="ru-RU"/>
          </a:p>
        </p:txBody>
      </p:sp>
      <p:sp>
        <p:nvSpPr>
          <p:cNvPr id="19462" name="Text Box 19"/>
          <p:cNvSpPr txBox="1">
            <a:spLocks noChangeArrowheads="1"/>
          </p:cNvSpPr>
          <p:nvPr/>
        </p:nvSpPr>
        <p:spPr bwMode="auto">
          <a:xfrm>
            <a:off x="3419475" y="1484313"/>
            <a:ext cx="5762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D</a:t>
            </a:r>
            <a:endParaRPr lang="ru-RU"/>
          </a:p>
        </p:txBody>
      </p:sp>
      <p:sp>
        <p:nvSpPr>
          <p:cNvPr id="19463" name="Text Box 20"/>
          <p:cNvSpPr txBox="1">
            <a:spLocks noChangeArrowheads="1"/>
          </p:cNvSpPr>
          <p:nvPr/>
        </p:nvSpPr>
        <p:spPr bwMode="auto">
          <a:xfrm>
            <a:off x="4787900" y="3644900"/>
            <a:ext cx="5762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E</a:t>
            </a:r>
            <a:endParaRPr lang="ru-RU"/>
          </a:p>
        </p:txBody>
      </p:sp>
      <p:sp>
        <p:nvSpPr>
          <p:cNvPr id="19464" name="Text Box 21"/>
          <p:cNvSpPr txBox="1">
            <a:spLocks noChangeArrowheads="1"/>
          </p:cNvSpPr>
          <p:nvPr/>
        </p:nvSpPr>
        <p:spPr bwMode="auto">
          <a:xfrm>
            <a:off x="684213" y="908050"/>
            <a:ext cx="7991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dirty="0"/>
              <a:t>60</a:t>
            </a:r>
            <a:r>
              <a:rPr lang="en-US" dirty="0"/>
              <a:t>°</a:t>
            </a:r>
            <a:r>
              <a:rPr lang="ru-RU" dirty="0"/>
              <a:t> или 120</a:t>
            </a:r>
            <a:r>
              <a:rPr lang="en-US" dirty="0"/>
              <a:t>°</a:t>
            </a:r>
            <a:r>
              <a:rPr lang="ru-RU" dirty="0"/>
              <a:t>?</a:t>
            </a:r>
            <a:endParaRPr lang="en-US" sz="1800" dirty="0"/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9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30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30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30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30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30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30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0" descr="угол7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1428750" y="1143000"/>
            <a:ext cx="6072188" cy="4233863"/>
          </a:xfrm>
          <a:noFill/>
        </p:spPr>
      </p:pic>
      <p:sp>
        <p:nvSpPr>
          <p:cNvPr id="45062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468313" y="5300663"/>
            <a:ext cx="8229600" cy="1262062"/>
          </a:xfrm>
        </p:spPr>
        <p:txBody>
          <a:bodyPr/>
          <a:lstStyle/>
          <a:p>
            <a:pPr marL="457200" indent="-457200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2400" dirty="0" smtClean="0"/>
              <a:t>	</a:t>
            </a:r>
            <a:r>
              <a:rPr lang="ru-RU" sz="2400" b="1" dirty="0" smtClean="0">
                <a:sym typeface="Symbol" pitchFamily="18" charset="2"/>
              </a:rPr>
              <a:t></a:t>
            </a:r>
            <a:r>
              <a:rPr lang="ru-RU" sz="2400" dirty="0" smtClean="0"/>
              <a:t>DOC – тупой. </a:t>
            </a:r>
          </a:p>
          <a:p>
            <a:pPr marL="457200" indent="-457200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2400" b="1" dirty="0" smtClean="0">
                <a:sym typeface="Symbol" pitchFamily="18" charset="2"/>
              </a:rPr>
              <a:t>	</a:t>
            </a:r>
            <a:r>
              <a:rPr lang="ru-RU" sz="2400" dirty="0" smtClean="0">
                <a:sym typeface="Symbol" pitchFamily="18" charset="2"/>
              </a:rPr>
              <a:t>Тупой угол </a:t>
            </a:r>
            <a:r>
              <a:rPr lang="ru-RU" sz="2400" dirty="0" smtClean="0"/>
              <a:t>больше прямого угла. </a:t>
            </a:r>
          </a:p>
          <a:p>
            <a:pPr marL="457200" indent="-457200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2400" dirty="0" smtClean="0"/>
              <a:t>	</a:t>
            </a:r>
            <a:r>
              <a:rPr lang="ru-RU" sz="2400" b="1" dirty="0" smtClean="0">
                <a:sym typeface="Symbol" pitchFamily="18" charset="2"/>
              </a:rPr>
              <a:t></a:t>
            </a:r>
            <a:r>
              <a:rPr lang="ru-RU" sz="2400" dirty="0" smtClean="0"/>
              <a:t>DOC = 130°, 130° больше 90°</a:t>
            </a:r>
          </a:p>
        </p:txBody>
      </p:sp>
      <p:sp>
        <p:nvSpPr>
          <p:cNvPr id="20484" name="Text Box 21"/>
          <p:cNvSpPr txBox="1">
            <a:spLocks noChangeArrowheads="1"/>
          </p:cNvSpPr>
          <p:nvPr/>
        </p:nvSpPr>
        <p:spPr bwMode="auto">
          <a:xfrm>
            <a:off x="2268538" y="1844675"/>
            <a:ext cx="6477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D</a:t>
            </a:r>
            <a:endParaRPr lang="ru-RU"/>
          </a:p>
        </p:txBody>
      </p:sp>
      <p:sp>
        <p:nvSpPr>
          <p:cNvPr id="20485" name="Text Box 22"/>
          <p:cNvSpPr txBox="1">
            <a:spLocks noChangeArrowheads="1"/>
          </p:cNvSpPr>
          <p:nvPr/>
        </p:nvSpPr>
        <p:spPr bwMode="auto">
          <a:xfrm>
            <a:off x="4572000" y="3500438"/>
            <a:ext cx="6477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O</a:t>
            </a:r>
            <a:endParaRPr lang="ru-RU"/>
          </a:p>
        </p:txBody>
      </p:sp>
      <p:sp>
        <p:nvSpPr>
          <p:cNvPr id="20486" name="Text Box 23"/>
          <p:cNvSpPr txBox="1">
            <a:spLocks noChangeArrowheads="1"/>
          </p:cNvSpPr>
          <p:nvPr/>
        </p:nvSpPr>
        <p:spPr bwMode="auto">
          <a:xfrm>
            <a:off x="7380288" y="3644900"/>
            <a:ext cx="6477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C</a:t>
            </a:r>
            <a:endParaRPr lang="ru-RU"/>
          </a:p>
        </p:txBody>
      </p:sp>
      <p:sp>
        <p:nvSpPr>
          <p:cNvPr id="12" name="Rectangle 11"/>
          <p:cNvSpPr txBox="1">
            <a:spLocks noChangeArrowheads="1"/>
          </p:cNvSpPr>
          <p:nvPr/>
        </p:nvSpPr>
        <p:spPr bwMode="auto">
          <a:xfrm>
            <a:off x="457200" y="277813"/>
            <a:ext cx="8229600" cy="703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ctr">
              <a:defRPr/>
            </a:pPr>
            <a:r>
              <a:rPr lang="ru-RU" sz="4400" b="1" kern="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Найдите градусную меру угла</a:t>
            </a:r>
            <a:endParaRPr lang="ru-RU" sz="4400" b="1" kern="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0488" name="Text Box 24"/>
          <p:cNvSpPr txBox="1">
            <a:spLocks noChangeArrowheads="1"/>
          </p:cNvSpPr>
          <p:nvPr/>
        </p:nvSpPr>
        <p:spPr bwMode="auto">
          <a:xfrm>
            <a:off x="642938" y="928688"/>
            <a:ext cx="7991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dirty="0"/>
              <a:t>50</a:t>
            </a:r>
            <a:r>
              <a:rPr lang="en-US" dirty="0"/>
              <a:t>°</a:t>
            </a:r>
            <a:r>
              <a:rPr lang="ru-RU" dirty="0"/>
              <a:t> или 130</a:t>
            </a:r>
            <a:r>
              <a:rPr lang="en-US" dirty="0"/>
              <a:t>°</a:t>
            </a:r>
            <a:r>
              <a:rPr lang="ru-RU" dirty="0"/>
              <a:t>?</a:t>
            </a:r>
            <a:endParaRPr lang="en-US" sz="1800" dirty="0"/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0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50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50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50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50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50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50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5" descr="001"/>
          <p:cNvPicPr>
            <a:picLocks noGrp="1" noChangeAspect="1" noChangeArrowheads="1"/>
          </p:cNvPicPr>
          <p:nvPr>
            <p:ph/>
          </p:nvPr>
        </p:nvPicPr>
        <p:blipFill>
          <a:blip r:embed="rId3" cstate="print">
            <a:lum bright="36000" contrast="54000"/>
          </a:blip>
          <a:srcRect/>
          <a:stretch>
            <a:fillRect/>
          </a:stretch>
        </p:blipFill>
        <p:spPr>
          <a:xfrm>
            <a:off x="971550" y="277813"/>
            <a:ext cx="6694488" cy="6330950"/>
          </a:xfrm>
          <a:noFill/>
        </p:spPr>
      </p:pic>
      <p:pic>
        <p:nvPicPr>
          <p:cNvPr id="21507" name="Picture 6" descr="00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16013" y="0"/>
            <a:ext cx="6911975" cy="653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8616" name="Text Box 8"/>
          <p:cNvSpPr txBox="1">
            <a:spLocks noChangeArrowheads="1"/>
          </p:cNvSpPr>
          <p:nvPr/>
        </p:nvSpPr>
        <p:spPr bwMode="auto">
          <a:xfrm>
            <a:off x="6716713" y="1268413"/>
            <a:ext cx="79057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800">
                <a:solidFill>
                  <a:srgbClr val="669900"/>
                </a:solidFill>
              </a:rPr>
              <a:t>35</a:t>
            </a:r>
            <a:r>
              <a:rPr lang="en-US" sz="1800">
                <a:solidFill>
                  <a:srgbClr val="669900"/>
                </a:solidFill>
              </a:rPr>
              <a:t>°</a:t>
            </a:r>
          </a:p>
        </p:txBody>
      </p:sp>
      <p:sp>
        <p:nvSpPr>
          <p:cNvPr id="68617" name="Text Box 9"/>
          <p:cNvSpPr txBox="1">
            <a:spLocks noChangeArrowheads="1"/>
          </p:cNvSpPr>
          <p:nvPr/>
        </p:nvSpPr>
        <p:spPr bwMode="auto">
          <a:xfrm>
            <a:off x="3117850" y="4668838"/>
            <a:ext cx="1008063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800">
                <a:solidFill>
                  <a:srgbClr val="669900"/>
                </a:solidFill>
              </a:rPr>
              <a:t>135</a:t>
            </a:r>
            <a:r>
              <a:rPr lang="en-US" sz="1800">
                <a:solidFill>
                  <a:srgbClr val="669900"/>
                </a:solidFill>
              </a:rPr>
              <a:t>°</a:t>
            </a:r>
          </a:p>
        </p:txBody>
      </p:sp>
      <p:sp>
        <p:nvSpPr>
          <p:cNvPr id="68618" name="Text Box 10"/>
          <p:cNvSpPr txBox="1">
            <a:spLocks noChangeArrowheads="1"/>
          </p:cNvSpPr>
          <p:nvPr/>
        </p:nvSpPr>
        <p:spPr bwMode="auto">
          <a:xfrm>
            <a:off x="3635375" y="3429000"/>
            <a:ext cx="79216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800">
                <a:solidFill>
                  <a:srgbClr val="669900"/>
                </a:solidFill>
              </a:rPr>
              <a:t>90</a:t>
            </a:r>
            <a:r>
              <a:rPr lang="en-US" sz="1800">
                <a:solidFill>
                  <a:srgbClr val="669900"/>
                </a:solidFill>
              </a:rPr>
              <a:t>°</a:t>
            </a:r>
          </a:p>
        </p:txBody>
      </p:sp>
      <p:sp>
        <p:nvSpPr>
          <p:cNvPr id="68619" name="Text Box 11"/>
          <p:cNvSpPr txBox="1">
            <a:spLocks noChangeArrowheads="1"/>
          </p:cNvSpPr>
          <p:nvPr/>
        </p:nvSpPr>
        <p:spPr bwMode="auto">
          <a:xfrm>
            <a:off x="6329363" y="4006850"/>
            <a:ext cx="100806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800">
                <a:solidFill>
                  <a:srgbClr val="669900"/>
                </a:solidFill>
              </a:rPr>
              <a:t>150</a:t>
            </a:r>
            <a:r>
              <a:rPr lang="en-US" sz="1800">
                <a:solidFill>
                  <a:srgbClr val="669900"/>
                </a:solidFill>
              </a:rPr>
              <a:t>°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785918" y="571480"/>
            <a:ext cx="357190" cy="357190"/>
          </a:xfrm>
          <a:prstGeom prst="rect">
            <a:avLst/>
          </a:prstGeom>
          <a:solidFill>
            <a:schemeClr val="bg1"/>
          </a:solidFill>
          <a:ln w="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1214414" y="3643314"/>
            <a:ext cx="357190" cy="357190"/>
          </a:xfrm>
          <a:prstGeom prst="rect">
            <a:avLst/>
          </a:prstGeom>
          <a:solidFill>
            <a:schemeClr val="bg1"/>
          </a:solidFill>
          <a:ln w="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3428992" y="3714752"/>
            <a:ext cx="357190" cy="357190"/>
          </a:xfrm>
          <a:prstGeom prst="rect">
            <a:avLst/>
          </a:prstGeom>
          <a:solidFill>
            <a:schemeClr val="bg1"/>
          </a:solidFill>
          <a:ln w="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5572132" y="3643314"/>
            <a:ext cx="357190" cy="357190"/>
          </a:xfrm>
          <a:prstGeom prst="rect">
            <a:avLst/>
          </a:prstGeom>
          <a:solidFill>
            <a:schemeClr val="bg1"/>
          </a:solidFill>
          <a:ln w="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5643570" y="571480"/>
            <a:ext cx="357190" cy="357190"/>
          </a:xfrm>
          <a:prstGeom prst="rect">
            <a:avLst/>
          </a:prstGeom>
          <a:solidFill>
            <a:schemeClr val="bg1"/>
          </a:solidFill>
          <a:ln w="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3357554" y="500042"/>
            <a:ext cx="357190" cy="357190"/>
          </a:xfrm>
          <a:prstGeom prst="rect">
            <a:avLst/>
          </a:prstGeom>
          <a:solidFill>
            <a:schemeClr val="bg1"/>
          </a:solidFill>
          <a:ln w="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TextBox 14"/>
          <p:cNvSpPr txBox="1"/>
          <p:nvPr/>
        </p:nvSpPr>
        <p:spPr>
          <a:xfrm>
            <a:off x="1000100" y="642918"/>
            <a:ext cx="46519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1)</a:t>
            </a:r>
            <a:endParaRPr lang="ru-RU" sz="2000" dirty="0"/>
          </a:p>
        </p:txBody>
      </p:sp>
      <p:sp>
        <p:nvSpPr>
          <p:cNvPr id="16" name="TextBox 15"/>
          <p:cNvSpPr txBox="1"/>
          <p:nvPr/>
        </p:nvSpPr>
        <p:spPr>
          <a:xfrm>
            <a:off x="3000364" y="642918"/>
            <a:ext cx="46519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/>
              <a:t>2</a:t>
            </a:r>
            <a:r>
              <a:rPr lang="en-US" sz="2000" dirty="0" smtClean="0"/>
              <a:t>)</a:t>
            </a:r>
            <a:endParaRPr lang="ru-RU" sz="2000" dirty="0"/>
          </a:p>
        </p:txBody>
      </p:sp>
      <p:sp>
        <p:nvSpPr>
          <p:cNvPr id="17" name="TextBox 16"/>
          <p:cNvSpPr txBox="1"/>
          <p:nvPr/>
        </p:nvSpPr>
        <p:spPr>
          <a:xfrm>
            <a:off x="6000760" y="785794"/>
            <a:ext cx="46519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/>
              <a:t>3</a:t>
            </a:r>
            <a:r>
              <a:rPr lang="en-US" sz="2000" dirty="0" smtClean="0"/>
              <a:t>)</a:t>
            </a:r>
            <a:endParaRPr lang="ru-RU" sz="2000" dirty="0"/>
          </a:p>
        </p:txBody>
      </p:sp>
      <p:sp>
        <p:nvSpPr>
          <p:cNvPr id="18" name="TextBox 17"/>
          <p:cNvSpPr txBox="1"/>
          <p:nvPr/>
        </p:nvSpPr>
        <p:spPr>
          <a:xfrm>
            <a:off x="1142976" y="3571876"/>
            <a:ext cx="46519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/>
              <a:t>4</a:t>
            </a:r>
            <a:r>
              <a:rPr lang="en-US" sz="2000" dirty="0" smtClean="0"/>
              <a:t>)</a:t>
            </a:r>
            <a:endParaRPr lang="ru-RU" sz="2000" dirty="0"/>
          </a:p>
        </p:txBody>
      </p:sp>
      <p:sp>
        <p:nvSpPr>
          <p:cNvPr id="19" name="TextBox 18"/>
          <p:cNvSpPr txBox="1"/>
          <p:nvPr/>
        </p:nvSpPr>
        <p:spPr>
          <a:xfrm>
            <a:off x="3143240" y="3143248"/>
            <a:ext cx="46519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5)</a:t>
            </a:r>
            <a:endParaRPr lang="ru-RU" sz="2000" dirty="0"/>
          </a:p>
        </p:txBody>
      </p:sp>
      <p:sp>
        <p:nvSpPr>
          <p:cNvPr id="20" name="TextBox 19"/>
          <p:cNvSpPr txBox="1"/>
          <p:nvPr/>
        </p:nvSpPr>
        <p:spPr>
          <a:xfrm>
            <a:off x="5429256" y="3429000"/>
            <a:ext cx="46519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6)</a:t>
            </a:r>
            <a:endParaRPr lang="ru-RU" sz="2000" dirty="0"/>
          </a:p>
        </p:txBody>
      </p:sp>
      <p:sp>
        <p:nvSpPr>
          <p:cNvPr id="21" name="Text Box 7"/>
          <p:cNvSpPr txBox="1">
            <a:spLocks noChangeArrowheads="1"/>
          </p:cNvSpPr>
          <p:nvPr/>
        </p:nvSpPr>
        <p:spPr bwMode="auto">
          <a:xfrm>
            <a:off x="4279904" y="633395"/>
            <a:ext cx="79216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800" dirty="0">
                <a:solidFill>
                  <a:srgbClr val="669900"/>
                </a:solidFill>
              </a:rPr>
              <a:t>90</a:t>
            </a:r>
            <a:r>
              <a:rPr lang="en-US" sz="1800" dirty="0">
                <a:solidFill>
                  <a:srgbClr val="669900"/>
                </a:solidFill>
              </a:rPr>
              <a:t>°</a:t>
            </a:r>
          </a:p>
        </p:txBody>
      </p:sp>
      <p:sp>
        <p:nvSpPr>
          <p:cNvPr id="68615" name="Text Box 7"/>
          <p:cNvSpPr txBox="1">
            <a:spLocks noChangeArrowheads="1"/>
          </p:cNvSpPr>
          <p:nvPr/>
        </p:nvSpPr>
        <p:spPr bwMode="auto">
          <a:xfrm>
            <a:off x="1714480" y="500042"/>
            <a:ext cx="79216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dirty="0" smtClean="0">
                <a:solidFill>
                  <a:srgbClr val="669900"/>
                </a:solidFill>
              </a:rPr>
              <a:t>6</a:t>
            </a:r>
            <a:r>
              <a:rPr lang="ru-RU" sz="1800" dirty="0" smtClean="0">
                <a:solidFill>
                  <a:srgbClr val="669900"/>
                </a:solidFill>
              </a:rPr>
              <a:t>0</a:t>
            </a:r>
            <a:r>
              <a:rPr lang="en-US" sz="1800" dirty="0">
                <a:solidFill>
                  <a:srgbClr val="669900"/>
                </a:solidFill>
              </a:rPr>
              <a:t>°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285720" y="6072206"/>
            <a:ext cx="305885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1 вариант №1,3,5</a:t>
            </a:r>
            <a:endParaRPr lang="ru-RU" dirty="0"/>
          </a:p>
        </p:txBody>
      </p:sp>
      <p:sp>
        <p:nvSpPr>
          <p:cNvPr id="23" name="TextBox 22"/>
          <p:cNvSpPr txBox="1"/>
          <p:nvPr/>
        </p:nvSpPr>
        <p:spPr>
          <a:xfrm>
            <a:off x="5727991" y="6072206"/>
            <a:ext cx="305885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2 вариант №2,4,6</a:t>
            </a:r>
            <a:endParaRPr lang="ru-RU" dirty="0"/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86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86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86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86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86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86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86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86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86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86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86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86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86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86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686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16" grpId="0"/>
      <p:bldP spid="68617" grpId="0"/>
      <p:bldP spid="68618" grpId="0"/>
      <p:bldP spid="68619" grpId="0"/>
      <p:bldP spid="6861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4"/>
          <p:cNvSpPr>
            <a:spLocks noChangeArrowheads="1"/>
          </p:cNvSpPr>
          <p:nvPr/>
        </p:nvSpPr>
        <p:spPr bwMode="auto">
          <a:xfrm>
            <a:off x="611188" y="1598613"/>
            <a:ext cx="8208962" cy="4735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marL="342900" indent="-342900">
              <a:lnSpc>
                <a:spcPct val="130000"/>
              </a:lnSpc>
              <a:buFontTx/>
              <a:buAutoNum type="arabicPeriod"/>
            </a:pPr>
            <a:r>
              <a:rPr lang="ru-RU" sz="1800"/>
              <a:t>Единица измерения углов. </a:t>
            </a:r>
          </a:p>
          <a:p>
            <a:pPr marL="342900" indent="-342900">
              <a:lnSpc>
                <a:spcPct val="130000"/>
              </a:lnSpc>
              <a:buFontTx/>
              <a:buAutoNum type="arabicPeriod"/>
            </a:pPr>
            <a:r>
              <a:rPr lang="ru-RU" sz="1800"/>
              <a:t>Любой угол разделяет плоскость на две… </a:t>
            </a:r>
          </a:p>
          <a:p>
            <a:pPr marL="342900" indent="-342900">
              <a:lnSpc>
                <a:spcPct val="130000"/>
              </a:lnSpc>
              <a:buFontTx/>
              <a:buAutoNum type="arabicPeriod"/>
            </a:pPr>
            <a:r>
              <a:rPr lang="ru-RU" sz="1800"/>
              <a:t>Угол, больше прямого. </a:t>
            </a:r>
          </a:p>
          <a:p>
            <a:pPr marL="342900" indent="-342900">
              <a:lnSpc>
                <a:spcPct val="130000"/>
              </a:lnSpc>
              <a:buFontTx/>
              <a:buAutoNum type="arabicPeriod"/>
            </a:pPr>
            <a:r>
              <a:rPr lang="ru-RU" sz="1800"/>
              <a:t>Угол, величина которого равна 180. </a:t>
            </a:r>
          </a:p>
          <a:p>
            <a:pPr marL="342900" indent="-342900">
              <a:lnSpc>
                <a:spcPct val="130000"/>
              </a:lnSpc>
              <a:buFontTx/>
              <a:buAutoNum type="arabicPeriod"/>
            </a:pPr>
            <a:r>
              <a:rPr lang="ru-RU" sz="1800"/>
              <a:t>Угол меньше прямого. </a:t>
            </a:r>
          </a:p>
          <a:p>
            <a:pPr marL="342900" indent="-342900">
              <a:lnSpc>
                <a:spcPct val="130000"/>
              </a:lnSpc>
              <a:buFontTx/>
              <a:buAutoNum type="arabicPeriod"/>
            </a:pPr>
            <a:r>
              <a:rPr lang="ru-RU" sz="1800"/>
              <a:t>Геометрическая фигура, которая состоит из точки и двух лучей, исходящих из этой точки. </a:t>
            </a:r>
          </a:p>
          <a:p>
            <a:pPr marL="342900" indent="-342900">
              <a:lnSpc>
                <a:spcPct val="130000"/>
              </a:lnSpc>
              <a:buFontTx/>
              <a:buAutoNum type="arabicPeriod"/>
            </a:pPr>
            <a:r>
              <a:rPr lang="ru-RU" sz="1800"/>
              <a:t>Угол, равный 90?. </a:t>
            </a:r>
          </a:p>
          <a:p>
            <a:pPr marL="342900" indent="-342900">
              <a:lnSpc>
                <a:spcPct val="130000"/>
              </a:lnSpc>
              <a:buFontTx/>
              <a:buAutoNum type="arabicPeriod"/>
            </a:pPr>
            <a:r>
              <a:rPr lang="ru-RU" sz="1800"/>
              <a:t>Луч, исходящий из вершины угла и делящий его на два равных угла. </a:t>
            </a:r>
          </a:p>
          <a:p>
            <a:pPr marL="342900" indent="-342900">
              <a:lnSpc>
                <a:spcPct val="130000"/>
              </a:lnSpc>
              <a:buFontTx/>
              <a:buAutoNum type="arabicPeriod"/>
            </a:pPr>
            <a:r>
              <a:rPr lang="ru-RU" sz="1800"/>
              <a:t>Прибор для построения и измерения углов.</a:t>
            </a:r>
          </a:p>
          <a:p>
            <a:pPr marL="342900" indent="-342900">
              <a:lnSpc>
                <a:spcPct val="130000"/>
              </a:lnSpc>
              <a:buFontTx/>
              <a:buAutoNum type="arabicPeriod"/>
            </a:pPr>
            <a:r>
              <a:rPr lang="ru-RU" sz="1800"/>
              <a:t>Раздел математики, в котором рассматриваются свойства фигур.</a:t>
            </a:r>
          </a:p>
        </p:txBody>
      </p:sp>
      <p:sp>
        <p:nvSpPr>
          <p:cNvPr id="23555" name="Rectangle 6"/>
          <p:cNvSpPr>
            <a:spLocks noChangeArrowheads="1"/>
          </p:cNvSpPr>
          <p:nvPr/>
        </p:nvSpPr>
        <p:spPr bwMode="auto">
          <a:xfrm>
            <a:off x="468313" y="765175"/>
            <a:ext cx="8424862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800" b="1">
                <a:solidFill>
                  <a:schemeClr val="tx2"/>
                </a:solidFill>
              </a:rPr>
              <a:t>В выделенных клеточках вы прочтете название еще одного прибора для измерения углов.</a:t>
            </a:r>
          </a:p>
        </p:txBody>
      </p:sp>
      <p:sp>
        <p:nvSpPr>
          <p:cNvPr id="19460" name="Rectangle 8"/>
          <p:cNvSpPr>
            <a:spLocks noGrp="1" noChangeArrowheads="1"/>
          </p:cNvSpPr>
          <p:nvPr>
            <p:ph type="title"/>
          </p:nvPr>
        </p:nvSpPr>
        <p:spPr>
          <a:xfrm>
            <a:off x="457200" y="277813"/>
            <a:ext cx="8229600" cy="558800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4000" b="1" smtClean="0"/>
              <a:t>Кроссворд</a:t>
            </a:r>
          </a:p>
        </p:txBody>
      </p:sp>
    </p:spTree>
  </p:cSld>
  <p:clrMapOvr>
    <a:masterClrMapping/>
  </p:clrMapOvr>
  <p:transition spd="med">
    <p:checker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780" name="Group 708"/>
          <p:cNvGraphicFramePr>
            <a:graphicFrameLocks noGrp="1"/>
          </p:cNvGraphicFramePr>
          <p:nvPr>
            <p:ph/>
          </p:nvPr>
        </p:nvGraphicFramePr>
        <p:xfrm>
          <a:off x="457200" y="277813"/>
          <a:ext cx="8229600" cy="5853115"/>
        </p:xfrm>
        <a:graphic>
          <a:graphicData uri="http://schemas.openxmlformats.org/drawingml/2006/table">
            <a:tbl>
              <a:tblPr/>
              <a:tblGrid>
                <a:gridCol w="392113"/>
                <a:gridCol w="392112"/>
                <a:gridCol w="392113"/>
                <a:gridCol w="390525"/>
                <a:gridCol w="392112"/>
                <a:gridCol w="392113"/>
                <a:gridCol w="392112"/>
                <a:gridCol w="392113"/>
                <a:gridCol w="392112"/>
                <a:gridCol w="392113"/>
                <a:gridCol w="390525"/>
                <a:gridCol w="392112"/>
                <a:gridCol w="392113"/>
                <a:gridCol w="392112"/>
                <a:gridCol w="392113"/>
                <a:gridCol w="392112"/>
                <a:gridCol w="392113"/>
                <a:gridCol w="390525"/>
                <a:gridCol w="392112"/>
                <a:gridCol w="392113"/>
                <a:gridCol w="392112"/>
              </a:tblGrid>
              <a:tr h="5857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EA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4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EA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57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EA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4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EA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73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EA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57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EA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4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EA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57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EA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4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EA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5788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EA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466" name="Group 322"/>
          <p:cNvGraphicFramePr>
            <a:graphicFrameLocks noGrp="1"/>
          </p:cNvGraphicFramePr>
          <p:nvPr>
            <p:ph/>
          </p:nvPr>
        </p:nvGraphicFramePr>
        <p:xfrm>
          <a:off x="457200" y="277813"/>
          <a:ext cx="8229600" cy="5853115"/>
        </p:xfrm>
        <a:graphic>
          <a:graphicData uri="http://schemas.openxmlformats.org/drawingml/2006/table">
            <a:tbl>
              <a:tblPr/>
              <a:tblGrid>
                <a:gridCol w="392113"/>
                <a:gridCol w="392112"/>
                <a:gridCol w="392113"/>
                <a:gridCol w="390525"/>
                <a:gridCol w="392112"/>
                <a:gridCol w="392113"/>
                <a:gridCol w="392112"/>
                <a:gridCol w="392113"/>
                <a:gridCol w="392112"/>
                <a:gridCol w="392113"/>
                <a:gridCol w="390525"/>
                <a:gridCol w="392112"/>
                <a:gridCol w="392113"/>
                <a:gridCol w="392112"/>
                <a:gridCol w="392113"/>
                <a:gridCol w="392112"/>
                <a:gridCol w="392113"/>
                <a:gridCol w="390525"/>
                <a:gridCol w="392112"/>
                <a:gridCol w="392113"/>
                <a:gridCol w="392112"/>
              </a:tblGrid>
              <a:tr h="5857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Г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Р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EA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Д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У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С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4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EA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57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EA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4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EA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73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EA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57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EA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4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EA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57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EA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4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EA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5788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EA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490" name="Group 322"/>
          <p:cNvGraphicFramePr>
            <a:graphicFrameLocks noGrp="1"/>
          </p:cNvGraphicFramePr>
          <p:nvPr>
            <p:ph/>
          </p:nvPr>
        </p:nvGraphicFramePr>
        <p:xfrm>
          <a:off x="457200" y="277813"/>
          <a:ext cx="8229600" cy="5853115"/>
        </p:xfrm>
        <a:graphic>
          <a:graphicData uri="http://schemas.openxmlformats.org/drawingml/2006/table">
            <a:tbl>
              <a:tblPr/>
              <a:tblGrid>
                <a:gridCol w="392113"/>
                <a:gridCol w="392112"/>
                <a:gridCol w="392113"/>
                <a:gridCol w="390525"/>
                <a:gridCol w="392112"/>
                <a:gridCol w="392113"/>
                <a:gridCol w="392112"/>
                <a:gridCol w="392113"/>
                <a:gridCol w="392112"/>
                <a:gridCol w="392113"/>
                <a:gridCol w="390525"/>
                <a:gridCol w="392112"/>
                <a:gridCol w="392113"/>
                <a:gridCol w="392112"/>
                <a:gridCol w="392113"/>
                <a:gridCol w="392112"/>
                <a:gridCol w="392113"/>
                <a:gridCol w="390525"/>
                <a:gridCol w="392112"/>
                <a:gridCol w="392113"/>
                <a:gridCol w="392112"/>
              </a:tblGrid>
              <a:tr h="5857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Г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Р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EA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Д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У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С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4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О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Б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Л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С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EA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Т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Ь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57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EA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4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EA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73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EA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57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EA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4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EA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57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EA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4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EA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5788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EA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30"/>
          <p:cNvSpPr txBox="1">
            <a:spLocks noChangeArrowheads="1"/>
          </p:cNvSpPr>
          <p:nvPr/>
        </p:nvSpPr>
        <p:spPr bwMode="auto">
          <a:xfrm>
            <a:off x="642938" y="2495550"/>
            <a:ext cx="5400675" cy="2862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ru-RU" dirty="0"/>
              <a:t>2. На рисунке 1 изображен угол: </a:t>
            </a:r>
          </a:p>
          <a:p>
            <a:pPr>
              <a:lnSpc>
                <a:spcPct val="150000"/>
              </a:lnSpc>
            </a:pPr>
            <a:r>
              <a:rPr lang="ru-RU" dirty="0"/>
              <a:t>а)  </a:t>
            </a:r>
            <a:r>
              <a:rPr lang="ru-RU" dirty="0">
                <a:sym typeface="Symbol" pitchFamily="18" charset="2"/>
              </a:rPr>
              <a:t></a:t>
            </a:r>
            <a:r>
              <a:rPr lang="ru-RU" dirty="0"/>
              <a:t>	</a:t>
            </a:r>
            <a:r>
              <a:rPr lang="en-US" dirty="0" smtClean="0"/>
              <a:t>F</a:t>
            </a:r>
            <a:r>
              <a:rPr lang="ru-RU" dirty="0" smtClean="0"/>
              <a:t>Е</a:t>
            </a:r>
            <a:r>
              <a:rPr lang="en-US" dirty="0" smtClean="0"/>
              <a:t>D</a:t>
            </a:r>
            <a:r>
              <a:rPr lang="ru-RU" dirty="0" smtClean="0"/>
              <a:t>;</a:t>
            </a:r>
            <a:r>
              <a:rPr lang="ru-RU" dirty="0"/>
              <a:t>	</a:t>
            </a:r>
          </a:p>
          <a:p>
            <a:pPr>
              <a:lnSpc>
                <a:spcPct val="150000"/>
              </a:lnSpc>
            </a:pPr>
            <a:r>
              <a:rPr lang="ru-RU" dirty="0"/>
              <a:t>б)  </a:t>
            </a:r>
            <a:r>
              <a:rPr lang="ru-RU" dirty="0">
                <a:sym typeface="Symbol" pitchFamily="18" charset="2"/>
              </a:rPr>
              <a:t></a:t>
            </a:r>
            <a:r>
              <a:rPr lang="ru-RU" dirty="0"/>
              <a:t>	EFD;</a:t>
            </a:r>
          </a:p>
          <a:p>
            <a:pPr>
              <a:lnSpc>
                <a:spcPct val="150000"/>
              </a:lnSpc>
            </a:pPr>
            <a:r>
              <a:rPr lang="ru-RU" dirty="0"/>
              <a:t>в)  </a:t>
            </a:r>
            <a:r>
              <a:rPr lang="ru-RU" dirty="0">
                <a:sym typeface="Symbol" pitchFamily="18" charset="2"/>
              </a:rPr>
              <a:t></a:t>
            </a:r>
            <a:r>
              <a:rPr lang="ru-RU" dirty="0"/>
              <a:t>	FDE.</a:t>
            </a:r>
          </a:p>
        </p:txBody>
      </p:sp>
      <p:pic>
        <p:nvPicPr>
          <p:cNvPr id="8195" name="Picture 19" descr="Рис. 1"/>
          <p:cNvPicPr>
            <a:picLocks noChangeAspect="1" noChangeArrowheads="1"/>
          </p:cNvPicPr>
          <p:nvPr/>
        </p:nvPicPr>
        <p:blipFill>
          <a:blip r:embed="rId2" r:link="rId3" cstate="print"/>
          <a:srcRect/>
          <a:stretch>
            <a:fillRect/>
          </a:stretch>
        </p:blipFill>
        <p:spPr bwMode="auto">
          <a:xfrm>
            <a:off x="3929058" y="3286124"/>
            <a:ext cx="4576362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6" name="Rectangle 20"/>
          <p:cNvSpPr>
            <a:spLocks noChangeArrowheads="1"/>
          </p:cNvSpPr>
          <p:nvPr/>
        </p:nvSpPr>
        <p:spPr bwMode="auto">
          <a:xfrm>
            <a:off x="0" y="17462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8197" name="Text Box 29"/>
          <p:cNvSpPr txBox="1">
            <a:spLocks noChangeArrowheads="1"/>
          </p:cNvSpPr>
          <p:nvPr/>
        </p:nvSpPr>
        <p:spPr bwMode="auto">
          <a:xfrm>
            <a:off x="539750" y="1328738"/>
            <a:ext cx="7632700" cy="917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ru-RU" dirty="0"/>
              <a:t>1. Стороны угла – это: </a:t>
            </a:r>
          </a:p>
          <a:p>
            <a:pPr>
              <a:lnSpc>
                <a:spcPct val="150000"/>
              </a:lnSpc>
            </a:pPr>
            <a:r>
              <a:rPr lang="ru-RU" dirty="0"/>
              <a:t>а) отрезки; 	б) лучи; 	в) прямые.</a:t>
            </a: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514" name="Group 322"/>
          <p:cNvGraphicFramePr>
            <a:graphicFrameLocks noGrp="1"/>
          </p:cNvGraphicFramePr>
          <p:nvPr>
            <p:ph/>
          </p:nvPr>
        </p:nvGraphicFramePr>
        <p:xfrm>
          <a:off x="457200" y="277813"/>
          <a:ext cx="8229600" cy="5853115"/>
        </p:xfrm>
        <a:graphic>
          <a:graphicData uri="http://schemas.openxmlformats.org/drawingml/2006/table">
            <a:tbl>
              <a:tblPr/>
              <a:tblGrid>
                <a:gridCol w="392113"/>
                <a:gridCol w="392112"/>
                <a:gridCol w="392113"/>
                <a:gridCol w="390525"/>
                <a:gridCol w="392112"/>
                <a:gridCol w="392113"/>
                <a:gridCol w="392112"/>
                <a:gridCol w="392113"/>
                <a:gridCol w="392112"/>
                <a:gridCol w="392113"/>
                <a:gridCol w="390525"/>
                <a:gridCol w="392112"/>
                <a:gridCol w="392113"/>
                <a:gridCol w="392112"/>
                <a:gridCol w="392113"/>
                <a:gridCol w="392112"/>
                <a:gridCol w="392113"/>
                <a:gridCol w="390525"/>
                <a:gridCol w="392112"/>
                <a:gridCol w="392113"/>
                <a:gridCol w="392112"/>
              </a:tblGrid>
              <a:tr h="5857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Г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Р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EA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Д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У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С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4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О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Б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Л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С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EA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Т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Ь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57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Т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EA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У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П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О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Й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4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EA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73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EA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57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EA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4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EA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57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EA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4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EA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5788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EA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538" name="Group 322"/>
          <p:cNvGraphicFramePr>
            <a:graphicFrameLocks noGrp="1"/>
          </p:cNvGraphicFramePr>
          <p:nvPr>
            <p:ph/>
          </p:nvPr>
        </p:nvGraphicFramePr>
        <p:xfrm>
          <a:off x="457200" y="277813"/>
          <a:ext cx="8229600" cy="5853115"/>
        </p:xfrm>
        <a:graphic>
          <a:graphicData uri="http://schemas.openxmlformats.org/drawingml/2006/table">
            <a:tbl>
              <a:tblPr/>
              <a:tblGrid>
                <a:gridCol w="392113"/>
                <a:gridCol w="392112"/>
                <a:gridCol w="392113"/>
                <a:gridCol w="390525"/>
                <a:gridCol w="392112"/>
                <a:gridCol w="392113"/>
                <a:gridCol w="392112"/>
                <a:gridCol w="392113"/>
                <a:gridCol w="392112"/>
                <a:gridCol w="392113"/>
                <a:gridCol w="390525"/>
                <a:gridCol w="392112"/>
                <a:gridCol w="392113"/>
                <a:gridCol w="392112"/>
                <a:gridCol w="392113"/>
                <a:gridCol w="392112"/>
                <a:gridCol w="392113"/>
                <a:gridCol w="390525"/>
                <a:gridCol w="392112"/>
                <a:gridCol w="392113"/>
                <a:gridCol w="392112"/>
              </a:tblGrid>
              <a:tr h="5857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Г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Р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EA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Д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У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С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4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О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Б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Л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С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EA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Т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Ь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57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Т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EA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У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П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О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Й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4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Р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З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В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Е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Р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EA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Н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У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Т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Й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73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EA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57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EA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4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EA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57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EA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4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EA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5788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EA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563" name="Group 323"/>
          <p:cNvGraphicFramePr>
            <a:graphicFrameLocks noGrp="1"/>
          </p:cNvGraphicFramePr>
          <p:nvPr>
            <p:ph/>
          </p:nvPr>
        </p:nvGraphicFramePr>
        <p:xfrm>
          <a:off x="457200" y="277813"/>
          <a:ext cx="8229600" cy="5853115"/>
        </p:xfrm>
        <a:graphic>
          <a:graphicData uri="http://schemas.openxmlformats.org/drawingml/2006/table">
            <a:tbl>
              <a:tblPr/>
              <a:tblGrid>
                <a:gridCol w="392113"/>
                <a:gridCol w="392112"/>
                <a:gridCol w="392113"/>
                <a:gridCol w="390525"/>
                <a:gridCol w="392112"/>
                <a:gridCol w="392113"/>
                <a:gridCol w="392112"/>
                <a:gridCol w="392113"/>
                <a:gridCol w="392112"/>
                <a:gridCol w="392113"/>
                <a:gridCol w="390525"/>
                <a:gridCol w="392112"/>
                <a:gridCol w="392113"/>
                <a:gridCol w="392112"/>
                <a:gridCol w="392113"/>
                <a:gridCol w="392112"/>
                <a:gridCol w="392113"/>
                <a:gridCol w="390525"/>
                <a:gridCol w="392112"/>
                <a:gridCol w="392113"/>
                <a:gridCol w="392112"/>
              </a:tblGrid>
              <a:tr h="5857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Г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Р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EA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Д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У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С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4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О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Б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Л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С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EA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Т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Ь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57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Т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EA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У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П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О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Й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4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Р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З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В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Е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Р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EA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Н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У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Т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Й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73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О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EA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С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Т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Р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Й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57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EA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4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EA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57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EA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4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EA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5788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EA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593" name="Group 329"/>
          <p:cNvGraphicFramePr>
            <a:graphicFrameLocks noGrp="1"/>
          </p:cNvGraphicFramePr>
          <p:nvPr>
            <p:ph/>
          </p:nvPr>
        </p:nvGraphicFramePr>
        <p:xfrm>
          <a:off x="457200" y="277813"/>
          <a:ext cx="8229600" cy="5853115"/>
        </p:xfrm>
        <a:graphic>
          <a:graphicData uri="http://schemas.openxmlformats.org/drawingml/2006/table">
            <a:tbl>
              <a:tblPr/>
              <a:tblGrid>
                <a:gridCol w="392113"/>
                <a:gridCol w="392112"/>
                <a:gridCol w="392113"/>
                <a:gridCol w="390525"/>
                <a:gridCol w="392112"/>
                <a:gridCol w="392113"/>
                <a:gridCol w="392112"/>
                <a:gridCol w="392113"/>
                <a:gridCol w="392112"/>
                <a:gridCol w="392113"/>
                <a:gridCol w="390525"/>
                <a:gridCol w="392112"/>
                <a:gridCol w="392113"/>
                <a:gridCol w="392112"/>
                <a:gridCol w="392113"/>
                <a:gridCol w="392112"/>
                <a:gridCol w="392113"/>
                <a:gridCol w="390525"/>
                <a:gridCol w="392112"/>
                <a:gridCol w="392113"/>
                <a:gridCol w="392112"/>
              </a:tblGrid>
              <a:tr h="5857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Г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Р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EA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Д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У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С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4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О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Б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Л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С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EA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Т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Ь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57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Т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EA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У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П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О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Й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4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Р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З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В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Е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Р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EA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Н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У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Т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Й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73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О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EA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С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Т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Р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Й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57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У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Г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О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Л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EA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4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EA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57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EA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4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EA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5788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EA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610" name="Group 322"/>
          <p:cNvGraphicFramePr>
            <a:graphicFrameLocks noGrp="1"/>
          </p:cNvGraphicFramePr>
          <p:nvPr>
            <p:ph/>
          </p:nvPr>
        </p:nvGraphicFramePr>
        <p:xfrm>
          <a:off x="457200" y="277813"/>
          <a:ext cx="8229600" cy="5853115"/>
        </p:xfrm>
        <a:graphic>
          <a:graphicData uri="http://schemas.openxmlformats.org/drawingml/2006/table">
            <a:tbl>
              <a:tblPr/>
              <a:tblGrid>
                <a:gridCol w="392113"/>
                <a:gridCol w="392112"/>
                <a:gridCol w="392113"/>
                <a:gridCol w="390525"/>
                <a:gridCol w="392112"/>
                <a:gridCol w="392113"/>
                <a:gridCol w="392112"/>
                <a:gridCol w="392113"/>
                <a:gridCol w="392112"/>
                <a:gridCol w="392113"/>
                <a:gridCol w="390525"/>
                <a:gridCol w="392112"/>
                <a:gridCol w="392113"/>
                <a:gridCol w="392112"/>
                <a:gridCol w="392113"/>
                <a:gridCol w="392112"/>
                <a:gridCol w="392113"/>
                <a:gridCol w="390525"/>
                <a:gridCol w="392112"/>
                <a:gridCol w="392113"/>
                <a:gridCol w="392112"/>
              </a:tblGrid>
              <a:tr h="5857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Г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Р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EA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Д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У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С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4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О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Б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Л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С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EA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Т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Ь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57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Т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EA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У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П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О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Й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4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Р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З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В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Е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Р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EA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Н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У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Т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Й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73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О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EA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С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Т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Р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Й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57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У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Г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О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Л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EA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4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П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Р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EA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М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О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Й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57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EA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4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EA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5788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EA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634" name="Group 322"/>
          <p:cNvGraphicFramePr>
            <a:graphicFrameLocks noGrp="1"/>
          </p:cNvGraphicFramePr>
          <p:nvPr>
            <p:ph/>
          </p:nvPr>
        </p:nvGraphicFramePr>
        <p:xfrm>
          <a:off x="457200" y="277813"/>
          <a:ext cx="8229600" cy="5853115"/>
        </p:xfrm>
        <a:graphic>
          <a:graphicData uri="http://schemas.openxmlformats.org/drawingml/2006/table">
            <a:tbl>
              <a:tblPr/>
              <a:tblGrid>
                <a:gridCol w="392113"/>
                <a:gridCol w="392112"/>
                <a:gridCol w="392113"/>
                <a:gridCol w="390525"/>
                <a:gridCol w="392112"/>
                <a:gridCol w="392113"/>
                <a:gridCol w="392112"/>
                <a:gridCol w="392113"/>
                <a:gridCol w="392112"/>
                <a:gridCol w="392113"/>
                <a:gridCol w="390525"/>
                <a:gridCol w="392112"/>
                <a:gridCol w="392113"/>
                <a:gridCol w="392112"/>
                <a:gridCol w="392113"/>
                <a:gridCol w="392112"/>
                <a:gridCol w="392113"/>
                <a:gridCol w="390525"/>
                <a:gridCol w="392112"/>
                <a:gridCol w="392113"/>
                <a:gridCol w="392112"/>
              </a:tblGrid>
              <a:tr h="5857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Г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Р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EA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Д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У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С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4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О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Б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Л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С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EA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Т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Ь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57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Т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EA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У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П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О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Й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4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Р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З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В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Е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Р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EA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Н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У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Т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Й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73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О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EA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С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Т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Р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Й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57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У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Г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О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Л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EA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4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П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Р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EA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М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О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Й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57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Б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EA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И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С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С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Е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Т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Р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И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С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4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EA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5788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EA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664" name="Group 328"/>
          <p:cNvGraphicFramePr>
            <a:graphicFrameLocks noGrp="1"/>
          </p:cNvGraphicFramePr>
          <p:nvPr>
            <p:ph/>
          </p:nvPr>
        </p:nvGraphicFramePr>
        <p:xfrm>
          <a:off x="457200" y="277813"/>
          <a:ext cx="8229600" cy="5853115"/>
        </p:xfrm>
        <a:graphic>
          <a:graphicData uri="http://schemas.openxmlformats.org/drawingml/2006/table">
            <a:tbl>
              <a:tblPr/>
              <a:tblGrid>
                <a:gridCol w="392113"/>
                <a:gridCol w="392112"/>
                <a:gridCol w="392113"/>
                <a:gridCol w="390525"/>
                <a:gridCol w="392112"/>
                <a:gridCol w="392113"/>
                <a:gridCol w="392112"/>
                <a:gridCol w="392113"/>
                <a:gridCol w="392112"/>
                <a:gridCol w="392113"/>
                <a:gridCol w="390525"/>
                <a:gridCol w="392112"/>
                <a:gridCol w="392113"/>
                <a:gridCol w="392112"/>
                <a:gridCol w="392113"/>
                <a:gridCol w="392112"/>
                <a:gridCol w="392113"/>
                <a:gridCol w="390525"/>
                <a:gridCol w="392112"/>
                <a:gridCol w="392113"/>
                <a:gridCol w="392112"/>
              </a:tblGrid>
              <a:tr h="5857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Г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Р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EA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Д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У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С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4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О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Б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Л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С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EA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Т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Ь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57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Т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EA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У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П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О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Й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4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Р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З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В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Е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Р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EA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Н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У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Т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Й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73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О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EA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С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Т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Р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Й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57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У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Г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О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Л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EA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4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П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Р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EA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М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О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Й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57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Б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EA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И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С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С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Е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Т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Р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И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С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4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Т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Р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Н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С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П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О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Р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Т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И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EA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Р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5788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EA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683" name="Group 323"/>
          <p:cNvGraphicFramePr>
            <a:graphicFrameLocks noGrp="1"/>
          </p:cNvGraphicFramePr>
          <p:nvPr>
            <p:ph/>
          </p:nvPr>
        </p:nvGraphicFramePr>
        <p:xfrm>
          <a:off x="457200" y="277813"/>
          <a:ext cx="8229600" cy="5853115"/>
        </p:xfrm>
        <a:graphic>
          <a:graphicData uri="http://schemas.openxmlformats.org/drawingml/2006/table">
            <a:tbl>
              <a:tblPr/>
              <a:tblGrid>
                <a:gridCol w="392113"/>
                <a:gridCol w="392112"/>
                <a:gridCol w="392113"/>
                <a:gridCol w="390525"/>
                <a:gridCol w="392112"/>
                <a:gridCol w="392113"/>
                <a:gridCol w="392112"/>
                <a:gridCol w="392113"/>
                <a:gridCol w="392112"/>
                <a:gridCol w="392113"/>
                <a:gridCol w="390525"/>
                <a:gridCol w="392112"/>
                <a:gridCol w="392113"/>
                <a:gridCol w="392112"/>
                <a:gridCol w="392113"/>
                <a:gridCol w="392112"/>
                <a:gridCol w="365125"/>
                <a:gridCol w="417513"/>
                <a:gridCol w="392112"/>
                <a:gridCol w="392113"/>
                <a:gridCol w="392112"/>
              </a:tblGrid>
              <a:tr h="5857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Г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Р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EA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Д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У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С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4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О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Б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Л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С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EA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Т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Ь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57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Т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EA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У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П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О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Й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4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Р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З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В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Е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Р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EA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Н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У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Т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Й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73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О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EA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С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Т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Р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Й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57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У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Г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О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Л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EA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4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П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Р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EA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М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О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Й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57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Б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EA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И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С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С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Е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Т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Р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И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С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4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Т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Р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Н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С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П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О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Р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Т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И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EA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Р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5788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Г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Е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О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М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Е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Т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Р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И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EA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5"/>
          <p:cNvSpPr>
            <a:spLocks noGrp="1" noChangeArrowheads="1"/>
          </p:cNvSpPr>
          <p:nvPr>
            <p:ph type="title"/>
          </p:nvPr>
        </p:nvSpPr>
        <p:spPr>
          <a:xfrm>
            <a:off x="457200" y="277813"/>
            <a:ext cx="4043363" cy="774700"/>
          </a:xfrm>
        </p:spPr>
        <p:txBody>
          <a:bodyPr/>
          <a:lstStyle/>
          <a:p>
            <a:pPr algn="ctr" eaLnBrk="1" hangingPunct="1"/>
            <a:r>
              <a:rPr lang="ru-RU" b="1" smtClean="0"/>
              <a:t>Астролябия</a:t>
            </a:r>
          </a:p>
        </p:txBody>
      </p:sp>
      <p:sp>
        <p:nvSpPr>
          <p:cNvPr id="35843" name="Rectangle 6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00200"/>
            <a:ext cx="4038600" cy="52578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1800" smtClean="0"/>
              <a:t>Астролябия - сложный угломерный инструмент для определения положения звезд. Он появился еще в Древней Греции. К IX в. астролябия получила широкое распространение в странах арабского Востока, где с ее помощью решали многие практические задачи. Например, определяли время, продолжительность дня и ночи, измеряли горизонтальные углы на поверхности Земли, осуществляли различные математические вычисления.</a:t>
            </a:r>
            <a:r>
              <a:rPr lang="ru-RU" sz="1600" smtClean="0"/>
              <a:t> </a:t>
            </a:r>
          </a:p>
        </p:txBody>
      </p:sp>
      <p:pic>
        <p:nvPicPr>
          <p:cNvPr id="35844" name="Picture 8" descr="01_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878388" y="260350"/>
            <a:ext cx="4106862" cy="5905500"/>
          </a:xfrm>
          <a:noFill/>
        </p:spPr>
      </p:pic>
    </p:spTree>
  </p:cSld>
  <p:clrMapOvr>
    <a:masterClrMapping/>
  </p:clrMapOvr>
  <p:transition spd="med">
    <p:diamond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Box 16"/>
          <p:cNvSpPr txBox="1">
            <a:spLocks noChangeArrowheads="1"/>
          </p:cNvSpPr>
          <p:nvPr/>
        </p:nvSpPr>
        <p:spPr bwMode="auto">
          <a:xfrm>
            <a:off x="642938" y="3714752"/>
            <a:ext cx="7572375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dirty="0" smtClean="0"/>
          </a:p>
          <a:p>
            <a:r>
              <a:rPr lang="ru-RU" dirty="0"/>
              <a:t>4</a:t>
            </a:r>
            <a:r>
              <a:rPr lang="ru-RU" dirty="0" smtClean="0"/>
              <a:t>. </a:t>
            </a:r>
            <a:r>
              <a:rPr lang="ru-RU" dirty="0"/>
              <a:t>Представьте число 160 в виде </a:t>
            </a:r>
            <a:r>
              <a:rPr lang="ru-RU" dirty="0" smtClean="0"/>
              <a:t>суммы двух слагаемых, </a:t>
            </a:r>
            <a:r>
              <a:rPr lang="ru-RU" dirty="0"/>
              <a:t>одно из которых </a:t>
            </a:r>
            <a:r>
              <a:rPr lang="ru-RU" dirty="0" smtClean="0"/>
              <a:t>равно 90</a:t>
            </a:r>
            <a:r>
              <a:rPr lang="ru-RU" dirty="0"/>
              <a:t>.</a:t>
            </a:r>
          </a:p>
          <a:p>
            <a:endParaRPr lang="ru-RU" dirty="0"/>
          </a:p>
          <a:p>
            <a:r>
              <a:rPr lang="ru-RU" dirty="0" smtClean="0"/>
              <a:t>5. </a:t>
            </a:r>
            <a:r>
              <a:rPr lang="ru-RU" dirty="0"/>
              <a:t>Представьте число 210 в виде суммы </a:t>
            </a:r>
            <a:r>
              <a:rPr lang="ru-RU" dirty="0" smtClean="0"/>
              <a:t>двух слагаемых, </a:t>
            </a:r>
            <a:r>
              <a:rPr lang="ru-RU" dirty="0"/>
              <a:t>одно из которых </a:t>
            </a:r>
            <a:r>
              <a:rPr lang="ru-RU" dirty="0" smtClean="0"/>
              <a:t>равно 180</a:t>
            </a:r>
            <a:r>
              <a:rPr lang="ru-RU" dirty="0"/>
              <a:t>.</a:t>
            </a:r>
          </a:p>
        </p:txBody>
      </p:sp>
      <p:pic>
        <p:nvPicPr>
          <p:cNvPr id="9219" name="Picture 16" descr="рис. 2"/>
          <p:cNvPicPr>
            <a:picLocks noChangeAspect="1" noChangeArrowheads="1"/>
          </p:cNvPicPr>
          <p:nvPr/>
        </p:nvPicPr>
        <p:blipFill>
          <a:blip r:embed="rId3" r:link="rId4" cstate="print"/>
          <a:srcRect/>
          <a:stretch>
            <a:fillRect/>
          </a:stretch>
        </p:blipFill>
        <p:spPr bwMode="auto">
          <a:xfrm>
            <a:off x="5316538" y="809625"/>
            <a:ext cx="3827462" cy="290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0" name="Text Box 31"/>
          <p:cNvSpPr txBox="1">
            <a:spLocks noChangeArrowheads="1"/>
          </p:cNvSpPr>
          <p:nvPr/>
        </p:nvSpPr>
        <p:spPr bwMode="auto">
          <a:xfrm>
            <a:off x="500063" y="952500"/>
            <a:ext cx="5030787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ru-RU"/>
              <a:t>3. На рисунке 2 изображено:</a:t>
            </a:r>
          </a:p>
          <a:p>
            <a:pPr>
              <a:lnSpc>
                <a:spcPct val="150000"/>
              </a:lnSpc>
            </a:pPr>
            <a:r>
              <a:rPr lang="ru-RU"/>
              <a:t>а) 3 угла;</a:t>
            </a:r>
          </a:p>
          <a:p>
            <a:pPr>
              <a:lnSpc>
                <a:spcPct val="150000"/>
              </a:lnSpc>
            </a:pPr>
            <a:r>
              <a:rPr lang="ru-RU"/>
              <a:t>б) 5 углов;</a:t>
            </a:r>
          </a:p>
          <a:p>
            <a:pPr>
              <a:lnSpc>
                <a:spcPct val="150000"/>
              </a:lnSpc>
            </a:pPr>
            <a:r>
              <a:rPr lang="ru-RU"/>
              <a:t>в) 6 углов </a:t>
            </a:r>
          </a:p>
        </p:txBody>
      </p:sp>
    </p:spTree>
  </p:cSld>
  <p:clrMapOvr>
    <a:masterClrMapping/>
  </p:clrMapOvr>
  <p:transition spd="med">
    <p:randomBar dir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7813"/>
            <a:ext cx="8229600" cy="558800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b="1" dirty="0" smtClean="0"/>
              <a:t>Чем измерить угол?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200184" y="1000125"/>
            <a:ext cx="7229468" cy="3948113"/>
          </a:xfrm>
        </p:spPr>
        <p:txBody>
          <a:bodyPr>
            <a:noAutofit/>
          </a:bodyPr>
          <a:lstStyle/>
          <a:p>
            <a:pPr marL="457200" indent="-457200" eaLnBrk="1" fontAlgn="auto" hangingPunct="1">
              <a:lnSpc>
                <a:spcPct val="80000"/>
              </a:lnSpc>
              <a:spcBef>
                <a:spcPct val="50000"/>
              </a:spcBef>
              <a:spcAft>
                <a:spcPts val="0"/>
              </a:spcAft>
              <a:buClr>
                <a:schemeClr val="accent3"/>
              </a:buClr>
              <a:buFont typeface="Wingdings" pitchFamily="2" charset="2"/>
              <a:buNone/>
              <a:defRPr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1) 26 + 33	Е. -  69; 		Т. - 59; 		К. - 58. </a:t>
            </a:r>
          </a:p>
          <a:p>
            <a:pPr marL="457200" indent="-457200" eaLnBrk="1" fontAlgn="auto" hangingPunct="1">
              <a:lnSpc>
                <a:spcPct val="80000"/>
              </a:lnSpc>
              <a:spcBef>
                <a:spcPct val="50000"/>
              </a:spcBef>
              <a:spcAft>
                <a:spcPts val="0"/>
              </a:spcAft>
              <a:buClr>
                <a:schemeClr val="accent3"/>
              </a:buClr>
              <a:buFont typeface="Wingdings" pitchFamily="2" charset="2"/>
              <a:buNone/>
              <a:defRPr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2) 58 – 34	Р. - 24; 		У. - 28; 		А. - 34.</a:t>
            </a:r>
          </a:p>
          <a:p>
            <a:pPr marL="457200" indent="-457200" eaLnBrk="1" fontAlgn="auto" hangingPunct="1">
              <a:lnSpc>
                <a:spcPct val="80000"/>
              </a:lnSpc>
              <a:spcBef>
                <a:spcPct val="50000"/>
              </a:spcBef>
              <a:spcAft>
                <a:spcPts val="0"/>
              </a:spcAft>
              <a:buClr>
                <a:schemeClr val="accent3"/>
              </a:buClr>
              <a:buFont typeface="Wingdings" pitchFamily="2" charset="2"/>
              <a:buNone/>
              <a:defRPr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3) 18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·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3		О. - 32; 		А. - 54; 		Е. - 44.</a:t>
            </a:r>
          </a:p>
          <a:p>
            <a:pPr marL="457200" indent="-457200" eaLnBrk="1" fontAlgn="auto" hangingPunct="1">
              <a:lnSpc>
                <a:spcPct val="80000"/>
              </a:lnSpc>
              <a:spcBef>
                <a:spcPct val="50000"/>
              </a:spcBef>
              <a:spcAft>
                <a:spcPts val="0"/>
              </a:spcAft>
              <a:buClr>
                <a:schemeClr val="accent3"/>
              </a:buClr>
              <a:buFont typeface="Wingdings" pitchFamily="2" charset="2"/>
              <a:buNone/>
              <a:defRPr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4) 42 : 7 	К. - 28; 		М. - 7; 		Н. - 6.</a:t>
            </a:r>
          </a:p>
          <a:p>
            <a:pPr marL="457200" indent="-457200" eaLnBrk="1" fontAlgn="auto" hangingPunct="1">
              <a:lnSpc>
                <a:spcPct val="80000"/>
              </a:lnSpc>
              <a:spcBef>
                <a:spcPct val="50000"/>
              </a:spcBef>
              <a:spcAft>
                <a:spcPts val="0"/>
              </a:spcAft>
              <a:buClr>
                <a:schemeClr val="accent3"/>
              </a:buClr>
              <a:buFont typeface="Wingdings" pitchFamily="2" charset="2"/>
              <a:buNone/>
              <a:defRPr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5) 15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·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5		С. - 75; 		К. - 25; 		О. - 20.</a:t>
            </a:r>
          </a:p>
          <a:p>
            <a:pPr marL="457200" indent="-457200" eaLnBrk="1" fontAlgn="auto" hangingPunct="1">
              <a:lnSpc>
                <a:spcPct val="80000"/>
              </a:lnSpc>
              <a:spcBef>
                <a:spcPct val="50000"/>
              </a:spcBef>
              <a:spcAft>
                <a:spcPts val="0"/>
              </a:spcAft>
              <a:buClr>
                <a:schemeClr val="accent3"/>
              </a:buClr>
              <a:buFont typeface="Wingdings" pitchFamily="2" charset="2"/>
              <a:buNone/>
              <a:defRPr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6) 32 – 16	К. - 26; 		И. - 22; 		П. - 16</a:t>
            </a:r>
          </a:p>
          <a:p>
            <a:pPr marL="457200" indent="-457200" eaLnBrk="1" fontAlgn="auto" hangingPunct="1">
              <a:lnSpc>
                <a:spcPct val="80000"/>
              </a:lnSpc>
              <a:spcBef>
                <a:spcPct val="50000"/>
              </a:spcBef>
              <a:spcAft>
                <a:spcPts val="0"/>
              </a:spcAft>
              <a:buClr>
                <a:schemeClr val="accent3"/>
              </a:buClr>
              <a:buFont typeface="Wingdings" pitchFamily="2" charset="2"/>
              <a:buNone/>
              <a:defRPr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7) 36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·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4		А. - 72; 		И. - 96; 		О. - 144. </a:t>
            </a:r>
          </a:p>
          <a:p>
            <a:pPr marL="457200" indent="-457200" eaLnBrk="1" fontAlgn="auto" hangingPunct="1">
              <a:lnSpc>
                <a:spcPct val="80000"/>
              </a:lnSpc>
              <a:spcBef>
                <a:spcPct val="50000"/>
              </a:spcBef>
              <a:spcAft>
                <a:spcPts val="0"/>
              </a:spcAft>
              <a:buClr>
                <a:schemeClr val="accent3"/>
              </a:buClr>
              <a:buFont typeface="Wingdings" pitchFamily="2" charset="2"/>
              <a:buNone/>
              <a:defRPr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8) 72 : 9		Р. - 8; 		К. - 9; 		Л. - 7.</a:t>
            </a:r>
          </a:p>
          <a:p>
            <a:pPr marL="457200" indent="-457200" eaLnBrk="1" fontAlgn="auto" hangingPunct="1">
              <a:lnSpc>
                <a:spcPct val="80000"/>
              </a:lnSpc>
              <a:spcBef>
                <a:spcPct val="50000"/>
              </a:spcBef>
              <a:spcAft>
                <a:spcPts val="0"/>
              </a:spcAft>
              <a:buClr>
                <a:schemeClr val="accent3"/>
              </a:buClr>
              <a:buFont typeface="Wingdings" pitchFamily="2" charset="2"/>
              <a:buNone/>
              <a:defRPr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9) 44 + 56	Т. - 100; 	А. - 82; 		Е. - 90.</a:t>
            </a:r>
          </a:p>
          <a:p>
            <a:pPr marL="457200" indent="-457200" eaLnBrk="1" fontAlgn="auto" hangingPunct="1">
              <a:lnSpc>
                <a:spcPct val="80000"/>
              </a:lnSpc>
              <a:spcBef>
                <a:spcPct val="50000"/>
              </a:spcBef>
              <a:spcAft>
                <a:spcPts val="0"/>
              </a:spcAft>
              <a:buClr>
                <a:schemeClr val="accent3"/>
              </a:buClr>
              <a:buFont typeface="Wingdings" pitchFamily="2" charset="2"/>
              <a:buNone/>
              <a:defRPr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10) 280 : 4	А. - 7; 		У. - 80; 		И. - 70.</a:t>
            </a:r>
          </a:p>
          <a:p>
            <a:pPr marL="457200" indent="-457200" eaLnBrk="1" fontAlgn="auto" hangingPunct="1">
              <a:lnSpc>
                <a:spcPct val="80000"/>
              </a:lnSpc>
              <a:spcBef>
                <a:spcPct val="50000"/>
              </a:spcBef>
              <a:spcAft>
                <a:spcPts val="0"/>
              </a:spcAft>
              <a:buClr>
                <a:schemeClr val="accent3"/>
              </a:buClr>
              <a:buFont typeface="Wingdings" pitchFamily="2" charset="2"/>
              <a:buNone/>
              <a:defRPr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11) 35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·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20	Н. - 70; 		К. - 15; 		Р. - 700 </a:t>
            </a:r>
          </a:p>
        </p:txBody>
      </p:sp>
      <p:pic>
        <p:nvPicPr>
          <p:cNvPr id="11268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450" y="5445125"/>
            <a:ext cx="5184775" cy="1120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689" name="Text Box 9"/>
          <p:cNvSpPr txBox="1">
            <a:spLocks noChangeArrowheads="1"/>
          </p:cNvSpPr>
          <p:nvPr/>
        </p:nvSpPr>
        <p:spPr bwMode="auto">
          <a:xfrm>
            <a:off x="1331913" y="6021388"/>
            <a:ext cx="3603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>
                <a:latin typeface="Times New Roman" pitchFamily="18" charset="0"/>
              </a:rPr>
              <a:t>Т</a:t>
            </a:r>
          </a:p>
        </p:txBody>
      </p:sp>
      <p:sp>
        <p:nvSpPr>
          <p:cNvPr id="71690" name="Text Box 10"/>
          <p:cNvSpPr txBox="1">
            <a:spLocks noChangeArrowheads="1"/>
          </p:cNvSpPr>
          <p:nvPr/>
        </p:nvSpPr>
        <p:spPr bwMode="auto">
          <a:xfrm>
            <a:off x="1763713" y="6021388"/>
            <a:ext cx="43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>
                <a:latin typeface="Times New Roman" pitchFamily="18" charset="0"/>
              </a:rPr>
              <a:t>Р</a:t>
            </a:r>
          </a:p>
        </p:txBody>
      </p:sp>
      <p:sp>
        <p:nvSpPr>
          <p:cNvPr id="71691" name="Text Box 11"/>
          <p:cNvSpPr txBox="1">
            <a:spLocks noChangeArrowheads="1"/>
          </p:cNvSpPr>
          <p:nvPr/>
        </p:nvSpPr>
        <p:spPr bwMode="auto">
          <a:xfrm>
            <a:off x="2195513" y="6021388"/>
            <a:ext cx="43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>
                <a:latin typeface="Times New Roman" pitchFamily="18" charset="0"/>
              </a:rPr>
              <a:t>А</a:t>
            </a:r>
          </a:p>
        </p:txBody>
      </p:sp>
      <p:sp>
        <p:nvSpPr>
          <p:cNvPr id="71692" name="Text Box 12"/>
          <p:cNvSpPr txBox="1">
            <a:spLocks noChangeArrowheads="1"/>
          </p:cNvSpPr>
          <p:nvPr/>
        </p:nvSpPr>
        <p:spPr bwMode="auto">
          <a:xfrm>
            <a:off x="2627313" y="6021388"/>
            <a:ext cx="43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>
                <a:latin typeface="Times New Roman" pitchFamily="18" charset="0"/>
              </a:rPr>
              <a:t>Н</a:t>
            </a:r>
          </a:p>
        </p:txBody>
      </p:sp>
      <p:sp>
        <p:nvSpPr>
          <p:cNvPr id="71693" name="Text Box 13"/>
          <p:cNvSpPr txBox="1">
            <a:spLocks noChangeArrowheads="1"/>
          </p:cNvSpPr>
          <p:nvPr/>
        </p:nvSpPr>
        <p:spPr bwMode="auto">
          <a:xfrm>
            <a:off x="3132138" y="6021388"/>
            <a:ext cx="43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>
                <a:latin typeface="Times New Roman" pitchFamily="18" charset="0"/>
              </a:rPr>
              <a:t>С</a:t>
            </a:r>
          </a:p>
        </p:txBody>
      </p:sp>
      <p:sp>
        <p:nvSpPr>
          <p:cNvPr id="71694" name="Text Box 14"/>
          <p:cNvSpPr txBox="1">
            <a:spLocks noChangeArrowheads="1"/>
          </p:cNvSpPr>
          <p:nvPr/>
        </p:nvSpPr>
        <p:spPr bwMode="auto">
          <a:xfrm>
            <a:off x="3563938" y="6021388"/>
            <a:ext cx="43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>
                <a:latin typeface="Times New Roman" pitchFamily="18" charset="0"/>
              </a:rPr>
              <a:t>П</a:t>
            </a:r>
          </a:p>
        </p:txBody>
      </p:sp>
      <p:sp>
        <p:nvSpPr>
          <p:cNvPr id="71695" name="Text Box 15"/>
          <p:cNvSpPr txBox="1">
            <a:spLocks noChangeArrowheads="1"/>
          </p:cNvSpPr>
          <p:nvPr/>
        </p:nvSpPr>
        <p:spPr bwMode="auto">
          <a:xfrm>
            <a:off x="3995738" y="6021388"/>
            <a:ext cx="43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>
                <a:latin typeface="Times New Roman" pitchFamily="18" charset="0"/>
              </a:rPr>
              <a:t>О</a:t>
            </a:r>
          </a:p>
        </p:txBody>
      </p:sp>
      <p:sp>
        <p:nvSpPr>
          <p:cNvPr id="71696" name="Text Box 16"/>
          <p:cNvSpPr txBox="1">
            <a:spLocks noChangeArrowheads="1"/>
          </p:cNvSpPr>
          <p:nvPr/>
        </p:nvSpPr>
        <p:spPr bwMode="auto">
          <a:xfrm>
            <a:off x="4500563" y="6021388"/>
            <a:ext cx="3587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>
                <a:latin typeface="Times New Roman" pitchFamily="18" charset="0"/>
              </a:rPr>
              <a:t>Р</a:t>
            </a:r>
          </a:p>
        </p:txBody>
      </p:sp>
      <p:sp>
        <p:nvSpPr>
          <p:cNvPr id="71697" name="Text Box 17"/>
          <p:cNvSpPr txBox="1">
            <a:spLocks noChangeArrowheads="1"/>
          </p:cNvSpPr>
          <p:nvPr/>
        </p:nvSpPr>
        <p:spPr bwMode="auto">
          <a:xfrm>
            <a:off x="4932363" y="6021388"/>
            <a:ext cx="43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>
                <a:latin typeface="Times New Roman" pitchFamily="18" charset="0"/>
              </a:rPr>
              <a:t>Т</a:t>
            </a:r>
          </a:p>
        </p:txBody>
      </p:sp>
      <p:sp>
        <p:nvSpPr>
          <p:cNvPr id="71698" name="Text Box 18"/>
          <p:cNvSpPr txBox="1">
            <a:spLocks noChangeArrowheads="1"/>
          </p:cNvSpPr>
          <p:nvPr/>
        </p:nvSpPr>
        <p:spPr bwMode="auto">
          <a:xfrm>
            <a:off x="5364163" y="6021388"/>
            <a:ext cx="43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>
                <a:latin typeface="Times New Roman" pitchFamily="18" charset="0"/>
              </a:rPr>
              <a:t>И</a:t>
            </a:r>
          </a:p>
        </p:txBody>
      </p:sp>
      <p:sp>
        <p:nvSpPr>
          <p:cNvPr id="71699" name="Text Box 19"/>
          <p:cNvSpPr txBox="1">
            <a:spLocks noChangeArrowheads="1"/>
          </p:cNvSpPr>
          <p:nvPr/>
        </p:nvSpPr>
        <p:spPr bwMode="auto">
          <a:xfrm>
            <a:off x="5867400" y="6021388"/>
            <a:ext cx="3603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>
                <a:latin typeface="Times New Roman" pitchFamily="18" charset="0"/>
              </a:rPr>
              <a:t>Р</a:t>
            </a:r>
          </a:p>
        </p:txBody>
      </p:sp>
    </p:spTree>
  </p:cSld>
  <p:clrMapOvr>
    <a:masterClrMapping/>
  </p:clrMapOvr>
  <p:transition spd="med"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16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16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16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16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16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58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16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16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16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16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16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58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16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16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16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16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16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58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16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16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16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16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16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58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16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16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16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16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16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58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16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16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16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16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716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58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716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716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716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716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716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500"/>
                            </p:stCondLst>
                            <p:childTnLst>
                              <p:par>
                                <p:cTn id="61" presetID="58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716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716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716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716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716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000"/>
                            </p:stCondLst>
                            <p:childTnLst>
                              <p:par>
                                <p:cTn id="69" presetID="58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716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716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716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716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716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500"/>
                            </p:stCondLst>
                            <p:childTnLst>
                              <p:par>
                                <p:cTn id="77" presetID="58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716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716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716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716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71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000"/>
                            </p:stCondLst>
                            <p:childTnLst>
                              <p:par>
                                <p:cTn id="85" presetID="58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716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716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716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716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71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6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/>
      <p:bldP spid="71689" grpId="0"/>
      <p:bldP spid="71690" grpId="0"/>
      <p:bldP spid="71691" grpId="0"/>
      <p:bldP spid="71692" grpId="0"/>
      <p:bldP spid="71693" grpId="0"/>
      <p:bldP spid="71694" grpId="0"/>
      <p:bldP spid="71695" grpId="0"/>
      <p:bldP spid="71696" grpId="0"/>
      <p:bldP spid="71697" grpId="0"/>
      <p:bldP spid="71698" grpId="0"/>
      <p:bldP spid="7169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2243142"/>
            <a:ext cx="7851648" cy="1828800"/>
          </a:xfrm>
        </p:spPr>
        <p:txBody>
          <a:bodyPr>
            <a:normAutofit/>
          </a:bodyPr>
          <a:lstStyle/>
          <a:p>
            <a:r>
              <a:rPr lang="ru-RU" sz="5800" dirty="0" smtClean="0">
                <a:latin typeface="Comic Sans MS" pitchFamily="66" charset="0"/>
              </a:rPr>
              <a:t>ТРАНСПОРТИР. ИЗМЕРЕНИЕ УГЛОВ. </a:t>
            </a:r>
            <a:endParaRPr lang="ru-RU" sz="5800" dirty="0">
              <a:latin typeface="Comic Sans MS" pitchFamily="66" charset="0"/>
            </a:endParaRPr>
          </a:p>
        </p:txBody>
      </p:sp>
    </p:spTree>
  </p:cSld>
  <p:clrMapOvr>
    <a:masterClrMapping/>
  </p:clrMapOvr>
  <p:transition spd="med">
    <p:randomBar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2"/>
          <p:cNvSpPr>
            <a:spLocks noChangeArrowheads="1"/>
          </p:cNvSpPr>
          <p:nvPr/>
        </p:nvSpPr>
        <p:spPr bwMode="auto">
          <a:xfrm>
            <a:off x="2824163" y="23050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</p:txBody>
      </p:sp>
      <p:grpSp>
        <p:nvGrpSpPr>
          <p:cNvPr id="1028" name="Group 3"/>
          <p:cNvGrpSpPr>
            <a:grpSpLocks/>
          </p:cNvGrpSpPr>
          <p:nvPr/>
        </p:nvGrpSpPr>
        <p:grpSpPr bwMode="auto">
          <a:xfrm>
            <a:off x="984250" y="482600"/>
            <a:ext cx="7045325" cy="4505325"/>
            <a:chOff x="520" y="672"/>
            <a:chExt cx="4438" cy="2838"/>
          </a:xfrm>
        </p:grpSpPr>
        <p:grpSp>
          <p:nvGrpSpPr>
            <p:cNvPr id="1198" name="Group 4"/>
            <p:cNvGrpSpPr>
              <a:grpSpLocks/>
            </p:cNvGrpSpPr>
            <p:nvPr/>
          </p:nvGrpSpPr>
          <p:grpSpPr bwMode="auto">
            <a:xfrm>
              <a:off x="520" y="672"/>
              <a:ext cx="4438" cy="2838"/>
              <a:chOff x="520" y="672"/>
              <a:chExt cx="4438" cy="2838"/>
            </a:xfrm>
          </p:grpSpPr>
          <p:grpSp>
            <p:nvGrpSpPr>
              <p:cNvPr id="1200" name="Group 5"/>
              <p:cNvGrpSpPr>
                <a:grpSpLocks/>
              </p:cNvGrpSpPr>
              <p:nvPr/>
            </p:nvGrpSpPr>
            <p:grpSpPr bwMode="auto">
              <a:xfrm>
                <a:off x="520" y="672"/>
                <a:ext cx="4438" cy="2838"/>
                <a:chOff x="520" y="672"/>
                <a:chExt cx="4438" cy="2838"/>
              </a:xfrm>
            </p:grpSpPr>
            <p:grpSp>
              <p:nvGrpSpPr>
                <p:cNvPr id="1202" name="Group 6"/>
                <p:cNvGrpSpPr>
                  <a:grpSpLocks/>
                </p:cNvGrpSpPr>
                <p:nvPr/>
              </p:nvGrpSpPr>
              <p:grpSpPr bwMode="auto">
                <a:xfrm>
                  <a:off x="520" y="672"/>
                  <a:ext cx="4438" cy="2838"/>
                  <a:chOff x="520" y="672"/>
                  <a:chExt cx="4438" cy="2838"/>
                </a:xfrm>
              </p:grpSpPr>
              <p:grpSp>
                <p:nvGrpSpPr>
                  <p:cNvPr id="1204" name="Group 7"/>
                  <p:cNvGrpSpPr>
                    <a:grpSpLocks/>
                  </p:cNvGrpSpPr>
                  <p:nvPr/>
                </p:nvGrpSpPr>
                <p:grpSpPr bwMode="auto">
                  <a:xfrm>
                    <a:off x="520" y="672"/>
                    <a:ext cx="4438" cy="2838"/>
                    <a:chOff x="520" y="672"/>
                    <a:chExt cx="4438" cy="2838"/>
                  </a:xfrm>
                </p:grpSpPr>
                <p:grpSp>
                  <p:nvGrpSpPr>
                    <p:cNvPr id="1206" name="Group 8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520" y="672"/>
                      <a:ext cx="4438" cy="2838"/>
                      <a:chOff x="520" y="672"/>
                      <a:chExt cx="4438" cy="2838"/>
                    </a:xfrm>
                  </p:grpSpPr>
                  <p:grpSp>
                    <p:nvGrpSpPr>
                      <p:cNvPr id="1208" name="Group 9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520" y="672"/>
                        <a:ext cx="4438" cy="2838"/>
                        <a:chOff x="526" y="672"/>
                        <a:chExt cx="4438" cy="2838"/>
                      </a:xfrm>
                    </p:grpSpPr>
                    <p:grpSp>
                      <p:nvGrpSpPr>
                        <p:cNvPr id="1227" name="Group 10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526" y="672"/>
                          <a:ext cx="4438" cy="2838"/>
                          <a:chOff x="528" y="672"/>
                          <a:chExt cx="4416" cy="2838"/>
                        </a:xfrm>
                      </p:grpSpPr>
                      <p:grpSp>
                        <p:nvGrpSpPr>
                          <p:cNvPr id="1230" name="Group 11"/>
                          <p:cNvGrpSpPr>
                            <a:grpSpLocks/>
                          </p:cNvGrpSpPr>
                          <p:nvPr/>
                        </p:nvGrpSpPr>
                        <p:grpSpPr bwMode="auto">
                          <a:xfrm>
                            <a:off x="528" y="672"/>
                            <a:ext cx="4416" cy="2838"/>
                            <a:chOff x="528" y="672"/>
                            <a:chExt cx="4416" cy="2838"/>
                          </a:xfrm>
                        </p:grpSpPr>
                        <p:grpSp>
                          <p:nvGrpSpPr>
                            <p:cNvPr id="1232" name="Group 12"/>
                            <p:cNvGrpSpPr>
                              <a:grpSpLocks/>
                            </p:cNvGrpSpPr>
                            <p:nvPr/>
                          </p:nvGrpSpPr>
                          <p:grpSpPr bwMode="auto">
                            <a:xfrm>
                              <a:off x="528" y="672"/>
                              <a:ext cx="4416" cy="2838"/>
                              <a:chOff x="528" y="672"/>
                              <a:chExt cx="4416" cy="2838"/>
                            </a:xfrm>
                          </p:grpSpPr>
                          <p:grpSp>
                            <p:nvGrpSpPr>
                              <p:cNvPr id="1234" name="Group 13"/>
                              <p:cNvGrpSpPr>
                                <a:grpSpLocks/>
                              </p:cNvGrpSpPr>
                              <p:nvPr/>
                            </p:nvGrpSpPr>
                            <p:grpSpPr bwMode="auto">
                              <a:xfrm>
                                <a:off x="528" y="672"/>
                                <a:ext cx="4416" cy="2838"/>
                                <a:chOff x="528" y="672"/>
                                <a:chExt cx="4416" cy="2838"/>
                              </a:xfrm>
                            </p:grpSpPr>
                            <p:grpSp>
                              <p:nvGrpSpPr>
                                <p:cNvPr id="1236" name="Group 14"/>
                                <p:cNvGrpSpPr>
                                  <a:grpSpLocks/>
                                </p:cNvGrpSpPr>
                                <p:nvPr/>
                              </p:nvGrpSpPr>
                              <p:grpSpPr bwMode="auto">
                                <a:xfrm>
                                  <a:off x="528" y="672"/>
                                  <a:ext cx="4416" cy="2838"/>
                                  <a:chOff x="528" y="672"/>
                                  <a:chExt cx="4416" cy="2838"/>
                                </a:xfrm>
                              </p:grpSpPr>
                              <p:grpSp>
                                <p:nvGrpSpPr>
                                  <p:cNvPr id="1238" name="Group 15"/>
                                  <p:cNvGrpSpPr>
                                    <a:grpSpLocks/>
                                  </p:cNvGrpSpPr>
                                  <p:nvPr/>
                                </p:nvGrpSpPr>
                                <p:grpSpPr bwMode="auto">
                                  <a:xfrm>
                                    <a:off x="528" y="672"/>
                                    <a:ext cx="4416" cy="2838"/>
                                    <a:chOff x="528" y="672"/>
                                    <a:chExt cx="4416" cy="2838"/>
                                  </a:xfrm>
                                </p:grpSpPr>
                                <p:graphicFrame>
                                  <p:nvGraphicFramePr>
                                    <p:cNvPr id="1026" name="Object 16"/>
                                    <p:cNvGraphicFramePr>
                                      <a:graphicFrameLocks noChangeAspect="1"/>
                                    </p:cNvGraphicFramePr>
                                    <p:nvPr/>
                                  </p:nvGraphicFramePr>
                                  <p:xfrm>
                                    <a:off x="528" y="672"/>
                                    <a:ext cx="4416" cy="2838"/>
                                  </p:xfrm>
                                  <a:graphic>
                                    <a:graphicData uri="http://schemas.openxmlformats.org/presentationml/2006/ole">
                                      <p:oleObj spid="_x0000_s1026" r:id="rId4" imgW="0" imgH="0" progId="">
                                        <p:embed/>
                                      </p:oleObj>
                                    </a:graphicData>
                                  </a:graphic>
                                </p:graphicFrame>
                                <p:sp>
                                  <p:nvSpPr>
                                    <p:cNvPr id="1240" name="Rectangle 17"/>
                                    <p:cNvSpPr>
                                      <a:spLocks noChangeArrowheads="1"/>
                                    </p:cNvSpPr>
                                    <p:nvPr/>
                                  </p:nvSpPr>
                                  <p:spPr bwMode="auto">
                                    <a:xfrm>
                                      <a:off x="3588" y="864"/>
                                      <a:ext cx="306" cy="402"/>
                                    </a:xfrm>
                                    <a:prstGeom prst="rect">
                                      <a:avLst/>
                                    </a:prstGeom>
                                    <a:solidFill>
                                      <a:schemeClr val="bg1"/>
                                    </a:solidFill>
                                    <a:ln w="9525">
                                      <a:noFill/>
                                      <a:miter lim="800000"/>
                                      <a:headEnd/>
                                      <a:tailEnd/>
                                    </a:ln>
                                  </p:spPr>
                                  <p:txBody>
                                    <a:bodyPr wrap="none" anchor="ctr"/>
                                    <a:lstStyle/>
                                    <a:p>
                                      <a:endParaRPr lang="ru-RU"/>
                                    </a:p>
                                  </p:txBody>
                                </p:sp>
                              </p:grpSp>
                              <p:sp>
                                <p:nvSpPr>
                                  <p:cNvPr id="1239" name="Rectangle 18"/>
                                  <p:cNvSpPr>
                                    <a:spLocks noChangeArrowheads="1"/>
                                  </p:cNvSpPr>
                                  <p:nvPr/>
                                </p:nvSpPr>
                                <p:spPr bwMode="auto">
                                  <a:xfrm>
                                    <a:off x="2724" y="690"/>
                                    <a:ext cx="192" cy="204"/>
                                  </a:xfrm>
                                  <a:prstGeom prst="rect">
                                    <a:avLst/>
                                  </a:prstGeom>
                                  <a:solidFill>
                                    <a:schemeClr val="bg1"/>
                                  </a:solidFill>
                                  <a:ln w="9525">
                                    <a:noFill/>
                                    <a:miter lim="800000"/>
                                    <a:headEnd/>
                                    <a:tailEnd/>
                                  </a:ln>
                                </p:spPr>
                                <p:txBody>
                                  <a:bodyPr wrap="none" anchor="ctr"/>
                                  <a:lstStyle/>
                                  <a:p>
                                    <a:endParaRPr lang="ru-RU"/>
                                  </a:p>
                                </p:txBody>
                              </p:sp>
                            </p:grpSp>
                            <p:sp>
                              <p:nvSpPr>
                                <p:cNvPr id="1237" name="Rectangle 19"/>
                                <p:cNvSpPr>
                                  <a:spLocks noChangeArrowheads="1"/>
                                </p:cNvSpPr>
                                <p:nvPr/>
                              </p:nvSpPr>
                              <p:spPr bwMode="auto">
                                <a:xfrm>
                                  <a:off x="1950" y="912"/>
                                  <a:ext cx="276" cy="396"/>
                                </a:xfrm>
                                <a:prstGeom prst="rect">
                                  <a:avLst/>
                                </a:prstGeom>
                                <a:solidFill>
                                  <a:schemeClr val="bg1"/>
                                </a:solidFill>
                                <a:ln w="9525">
                                  <a:noFill/>
                                  <a:miter lim="800000"/>
                                  <a:headEnd/>
                                  <a:tailEnd/>
                                </a:ln>
                              </p:spPr>
                              <p:txBody>
                                <a:bodyPr wrap="none" anchor="ctr"/>
                                <a:lstStyle/>
                                <a:p>
                                  <a:endParaRPr lang="ru-RU"/>
                                </a:p>
                              </p:txBody>
                            </p:sp>
                          </p:grpSp>
                          <p:sp>
                            <p:nvSpPr>
                              <p:cNvPr id="1235" name="Rectangle 20"/>
                              <p:cNvSpPr>
                                <a:spLocks noChangeArrowheads="1"/>
                              </p:cNvSpPr>
                              <p:nvPr/>
                            </p:nvSpPr>
                            <p:spPr bwMode="auto">
                              <a:xfrm>
                                <a:off x="3420" y="1038"/>
                                <a:ext cx="336" cy="384"/>
                              </a:xfrm>
                              <a:prstGeom prst="rect">
                                <a:avLst/>
                              </a:prstGeom>
                              <a:solidFill>
                                <a:schemeClr val="bg1"/>
                              </a:solidFill>
                              <a:ln w="9525">
                                <a:noFill/>
                                <a:miter lim="800000"/>
                                <a:headEnd/>
                                <a:tailEnd/>
                              </a:ln>
                            </p:spPr>
                            <p:txBody>
                              <a:bodyPr wrap="none" anchor="ctr"/>
                              <a:lstStyle/>
                              <a:p>
                                <a:endParaRPr lang="ru-RU"/>
                              </a:p>
                            </p:txBody>
                          </p:sp>
                        </p:grpSp>
                        <p:sp>
                          <p:nvSpPr>
                            <p:cNvPr id="1233" name="Rectangle 21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2586" y="690"/>
                              <a:ext cx="240" cy="528"/>
                            </a:xfrm>
                            <a:prstGeom prst="rect">
                              <a:avLst/>
                            </a:prstGeom>
                            <a:solidFill>
                              <a:schemeClr val="bg1"/>
                            </a:solidFill>
                            <a:ln w="9525">
                              <a:noFill/>
                              <a:miter lim="800000"/>
                              <a:headEnd/>
                              <a:tailEnd/>
                            </a:ln>
                          </p:spPr>
                          <p:txBody>
                            <a:bodyPr wrap="none" anchor="ctr"/>
                            <a:lstStyle/>
                            <a:p>
                              <a:endParaRPr lang="ru-RU"/>
                            </a:p>
                          </p:txBody>
                        </p:sp>
                      </p:grpSp>
                      <p:sp>
                        <p:nvSpPr>
                          <p:cNvPr id="1231" name="Rectangle 22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2718" y="1872"/>
                            <a:ext cx="432" cy="768"/>
                          </a:xfrm>
                          <a:prstGeom prst="rect">
                            <a:avLst/>
                          </a:prstGeom>
                          <a:solidFill>
                            <a:schemeClr val="bg1"/>
                          </a:solidFill>
                          <a:ln w="9525">
                            <a:noFill/>
                            <a:miter lim="800000"/>
                            <a:headEnd/>
                            <a:tailEnd/>
                          </a:ln>
                        </p:spPr>
                        <p:txBody>
                          <a:bodyPr wrap="none" anchor="ctr"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  <p:sp>
                      <p:nvSpPr>
                        <p:cNvPr id="1228" name="Rectangle 23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2387" y="1801"/>
                          <a:ext cx="315" cy="852"/>
                        </a:xfrm>
                        <a:prstGeom prst="rect">
                          <a:avLst/>
                        </a:prstGeom>
                        <a:solidFill>
                          <a:schemeClr val="bg1"/>
                        </a:solidFill>
                        <a:ln w="9525">
                          <a:noFill/>
                          <a:miter lim="800000"/>
                          <a:headEnd/>
                          <a:tailEnd/>
                        </a:ln>
                      </p:spPr>
                      <p:txBody>
                        <a:bodyPr wrap="none" anchor="ctr"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1229" name="Text Box 24"/>
                        <p:cNvSpPr txBox="1"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2502" y="2418"/>
                          <a:ext cx="360" cy="288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  <a:miter lim="800000"/>
                          <a:headEnd/>
                          <a:tailEnd/>
                        </a:ln>
                      </p:spPr>
                      <p:txBody>
                        <a:bodyPr>
                          <a:spAutoFit/>
                        </a:bodyPr>
                        <a:lstStyle/>
                        <a:p>
                          <a:pPr>
                            <a:spcBef>
                              <a:spcPct val="50000"/>
                            </a:spcBef>
                          </a:pPr>
                          <a:r>
                            <a:rPr lang="ru-RU">
                              <a:latin typeface="Times New Roman" pitchFamily="18" charset="0"/>
                            </a:rPr>
                            <a:t>О</a:t>
                          </a:r>
                          <a:endParaRPr lang="en-US">
                            <a:latin typeface="Times New Roman" pitchFamily="18" charset="0"/>
                          </a:endParaRPr>
                        </a:p>
                      </p:txBody>
                    </p:sp>
                  </p:grpSp>
                  <p:sp>
                    <p:nvSpPr>
                      <p:cNvPr id="1209" name="Oval 25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3708" y="2250"/>
                        <a:ext cx="132" cy="96"/>
                      </a:xfrm>
                      <a:prstGeom prst="ellipse">
                        <a:avLst/>
                      </a:prstGeom>
                      <a:solidFill>
                        <a:schemeClr val="bg1"/>
                      </a:solidFill>
                      <a:ln w="9525">
                        <a:solidFill>
                          <a:schemeClr val="bg1"/>
                        </a:solidFill>
                        <a:round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210" name="Oval 26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3018" y="1536"/>
                        <a:ext cx="132" cy="96"/>
                      </a:xfrm>
                      <a:prstGeom prst="ellipse">
                        <a:avLst/>
                      </a:prstGeom>
                      <a:solidFill>
                        <a:schemeClr val="bg1"/>
                      </a:solidFill>
                      <a:ln w="9525">
                        <a:solidFill>
                          <a:schemeClr val="bg1"/>
                        </a:solidFill>
                        <a:round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211" name="Oval 27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3222" y="1632"/>
                        <a:ext cx="132" cy="96"/>
                      </a:xfrm>
                      <a:prstGeom prst="ellipse">
                        <a:avLst/>
                      </a:prstGeom>
                      <a:solidFill>
                        <a:schemeClr val="bg1"/>
                      </a:solidFill>
                      <a:ln w="9525">
                        <a:solidFill>
                          <a:schemeClr val="bg1"/>
                        </a:solidFill>
                        <a:round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212" name="Oval 28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3366" y="1746"/>
                        <a:ext cx="132" cy="96"/>
                      </a:xfrm>
                      <a:prstGeom prst="ellipse">
                        <a:avLst/>
                      </a:prstGeom>
                      <a:solidFill>
                        <a:schemeClr val="bg1"/>
                      </a:solidFill>
                      <a:ln w="9525">
                        <a:solidFill>
                          <a:schemeClr val="bg1"/>
                        </a:solidFill>
                        <a:round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213" name="Oval 29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3504" y="1884"/>
                        <a:ext cx="132" cy="96"/>
                      </a:xfrm>
                      <a:prstGeom prst="ellipse">
                        <a:avLst/>
                      </a:prstGeom>
                      <a:solidFill>
                        <a:schemeClr val="bg1"/>
                      </a:solidFill>
                      <a:ln w="9525">
                        <a:solidFill>
                          <a:schemeClr val="bg1"/>
                        </a:solidFill>
                        <a:round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214" name="Oval 30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3618" y="2040"/>
                        <a:ext cx="132" cy="96"/>
                      </a:xfrm>
                      <a:prstGeom prst="ellipse">
                        <a:avLst/>
                      </a:prstGeom>
                      <a:solidFill>
                        <a:schemeClr val="bg1"/>
                      </a:solidFill>
                      <a:ln w="9525">
                        <a:solidFill>
                          <a:schemeClr val="bg1"/>
                        </a:solidFill>
                        <a:round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215" name="Oval 31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850" y="1494"/>
                        <a:ext cx="132" cy="96"/>
                      </a:xfrm>
                      <a:prstGeom prst="ellipse">
                        <a:avLst/>
                      </a:prstGeom>
                      <a:solidFill>
                        <a:schemeClr val="bg1"/>
                      </a:solidFill>
                      <a:ln w="9525">
                        <a:solidFill>
                          <a:schemeClr val="bg1"/>
                        </a:solidFill>
                        <a:round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216" name="Oval 32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628" y="1476"/>
                        <a:ext cx="132" cy="96"/>
                      </a:xfrm>
                      <a:prstGeom prst="ellipse">
                        <a:avLst/>
                      </a:prstGeom>
                      <a:solidFill>
                        <a:schemeClr val="bg1"/>
                      </a:solidFill>
                      <a:ln w="9525">
                        <a:solidFill>
                          <a:schemeClr val="bg1"/>
                        </a:solidFill>
                        <a:round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217" name="Oval 33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430" y="1488"/>
                        <a:ext cx="144" cy="120"/>
                      </a:xfrm>
                      <a:prstGeom prst="ellipse">
                        <a:avLst/>
                      </a:prstGeom>
                      <a:solidFill>
                        <a:schemeClr val="bg1"/>
                      </a:solidFill>
                      <a:ln w="9525">
                        <a:solidFill>
                          <a:schemeClr val="bg1"/>
                        </a:solidFill>
                        <a:round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218" name="Oval 34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632" y="2040"/>
                        <a:ext cx="144" cy="120"/>
                      </a:xfrm>
                      <a:prstGeom prst="ellipse">
                        <a:avLst/>
                      </a:prstGeom>
                      <a:solidFill>
                        <a:schemeClr val="bg1"/>
                      </a:solidFill>
                      <a:ln w="9525">
                        <a:solidFill>
                          <a:schemeClr val="bg1"/>
                        </a:solidFill>
                        <a:round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219" name="Oval 35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764" y="1878"/>
                        <a:ext cx="144" cy="120"/>
                      </a:xfrm>
                      <a:prstGeom prst="ellipse">
                        <a:avLst/>
                      </a:prstGeom>
                      <a:solidFill>
                        <a:schemeClr val="bg1"/>
                      </a:solidFill>
                      <a:ln w="9525">
                        <a:solidFill>
                          <a:schemeClr val="bg1"/>
                        </a:solidFill>
                        <a:round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220" name="Oval 36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896" y="1734"/>
                        <a:ext cx="144" cy="120"/>
                      </a:xfrm>
                      <a:prstGeom prst="ellipse">
                        <a:avLst/>
                      </a:prstGeom>
                      <a:solidFill>
                        <a:schemeClr val="bg1"/>
                      </a:solidFill>
                      <a:ln w="9525">
                        <a:solidFill>
                          <a:schemeClr val="bg1"/>
                        </a:solidFill>
                        <a:round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221" name="Oval 37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046" y="1620"/>
                        <a:ext cx="144" cy="120"/>
                      </a:xfrm>
                      <a:prstGeom prst="ellipse">
                        <a:avLst/>
                      </a:prstGeom>
                      <a:solidFill>
                        <a:schemeClr val="bg1"/>
                      </a:solidFill>
                      <a:ln w="9525">
                        <a:solidFill>
                          <a:schemeClr val="bg1"/>
                        </a:solidFill>
                        <a:round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222" name="Oval 38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250" y="1530"/>
                        <a:ext cx="144" cy="120"/>
                      </a:xfrm>
                      <a:prstGeom prst="ellipse">
                        <a:avLst/>
                      </a:prstGeom>
                      <a:solidFill>
                        <a:schemeClr val="bg1"/>
                      </a:solidFill>
                      <a:ln w="9525">
                        <a:solidFill>
                          <a:schemeClr val="bg1"/>
                        </a:solidFill>
                        <a:round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223" name="Oval 39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512" y="2382"/>
                        <a:ext cx="126" cy="150"/>
                      </a:xfrm>
                      <a:prstGeom prst="ellipse">
                        <a:avLst/>
                      </a:prstGeom>
                      <a:solidFill>
                        <a:schemeClr val="bg1"/>
                      </a:solidFill>
                      <a:ln w="9525">
                        <a:solidFill>
                          <a:schemeClr val="bg1"/>
                        </a:solidFill>
                        <a:round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224" name="Oval 40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548" y="2208"/>
                        <a:ext cx="144" cy="144"/>
                      </a:xfrm>
                      <a:prstGeom prst="ellipse">
                        <a:avLst/>
                      </a:prstGeom>
                      <a:solidFill>
                        <a:schemeClr val="bg1"/>
                      </a:solidFill>
                      <a:ln w="9525">
                        <a:solidFill>
                          <a:schemeClr val="bg1"/>
                        </a:solidFill>
                        <a:round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225" name="Oval 41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500" y="2586"/>
                        <a:ext cx="126" cy="150"/>
                      </a:xfrm>
                      <a:prstGeom prst="ellipse">
                        <a:avLst/>
                      </a:prstGeom>
                      <a:solidFill>
                        <a:schemeClr val="bg1"/>
                      </a:solidFill>
                      <a:ln w="9525">
                        <a:solidFill>
                          <a:schemeClr val="bg1"/>
                        </a:solidFill>
                        <a:round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226" name="Oval 42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3780" y="2580"/>
                        <a:ext cx="126" cy="150"/>
                      </a:xfrm>
                      <a:prstGeom prst="ellipse">
                        <a:avLst/>
                      </a:prstGeom>
                      <a:solidFill>
                        <a:schemeClr val="bg1"/>
                      </a:solidFill>
                      <a:ln w="9525">
                        <a:solidFill>
                          <a:schemeClr val="bg1"/>
                        </a:solidFill>
                        <a:round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ru-RU"/>
                      </a:p>
                    </p:txBody>
                  </p:sp>
                </p:grpSp>
                <p:sp>
                  <p:nvSpPr>
                    <p:cNvPr id="1207" name="Text Box 43"/>
                    <p:cNvSpPr txBox="1">
                      <a:spLocks noChangeArrowheads="1"/>
                    </p:cNvSpPr>
                    <p:nvPr/>
                  </p:nvSpPr>
                  <p:spPr bwMode="auto">
                    <a:xfrm rot="4583300">
                      <a:off x="3718" y="2375"/>
                      <a:ext cx="240" cy="192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>
                      <a:spAutoFit/>
                    </a:bodyPr>
                    <a:lstStyle/>
                    <a:p>
                      <a:pPr>
                        <a:spcBef>
                          <a:spcPct val="50000"/>
                        </a:spcBef>
                      </a:pPr>
                      <a:r>
                        <a:rPr lang="ru-RU" sz="1400" b="1">
                          <a:latin typeface="Times New Roman" pitchFamily="18" charset="0"/>
                        </a:rPr>
                        <a:t>10</a:t>
                      </a:r>
                      <a:endParaRPr lang="en-US" sz="1400" b="1">
                        <a:latin typeface="Times New Roman" pitchFamily="18" charset="0"/>
                      </a:endParaRPr>
                    </a:p>
                  </p:txBody>
                </p:sp>
              </p:grpSp>
              <p:sp>
                <p:nvSpPr>
                  <p:cNvPr id="1205" name="Oval 44"/>
                  <p:cNvSpPr>
                    <a:spLocks noChangeArrowheads="1"/>
                  </p:cNvSpPr>
                  <p:nvPr/>
                </p:nvSpPr>
                <p:spPr bwMode="auto">
                  <a:xfrm>
                    <a:off x="3744" y="2400"/>
                    <a:ext cx="144" cy="144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sp>
              <p:nvSpPr>
                <p:cNvPr id="1203" name="Rectangle 45"/>
                <p:cNvSpPr>
                  <a:spLocks noChangeArrowheads="1"/>
                </p:cNvSpPr>
                <p:nvPr/>
              </p:nvSpPr>
              <p:spPr bwMode="auto">
                <a:xfrm>
                  <a:off x="2700" y="1752"/>
                  <a:ext cx="56" cy="903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bg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1201" name="Oval 46"/>
              <p:cNvSpPr>
                <a:spLocks noChangeArrowheads="1"/>
              </p:cNvSpPr>
              <p:nvPr/>
            </p:nvSpPr>
            <p:spPr bwMode="auto">
              <a:xfrm>
                <a:off x="2679" y="2634"/>
                <a:ext cx="50" cy="50"/>
              </a:xfrm>
              <a:prstGeom prst="ellipse">
                <a:avLst/>
              </a:pr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199" name="Rectangle 47"/>
            <p:cNvSpPr>
              <a:spLocks noChangeArrowheads="1"/>
            </p:cNvSpPr>
            <p:nvPr/>
          </p:nvSpPr>
          <p:spPr bwMode="auto">
            <a:xfrm>
              <a:off x="534" y="2286"/>
              <a:ext cx="324" cy="366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1029" name="Line 48"/>
          <p:cNvSpPr>
            <a:spLocks noChangeShapeType="1"/>
          </p:cNvSpPr>
          <p:nvPr/>
        </p:nvSpPr>
        <p:spPr bwMode="auto">
          <a:xfrm flipV="1">
            <a:off x="6543675" y="3609975"/>
            <a:ext cx="177800" cy="3175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30" name="Line 49"/>
          <p:cNvSpPr>
            <a:spLocks noChangeShapeType="1"/>
          </p:cNvSpPr>
          <p:nvPr/>
        </p:nvSpPr>
        <p:spPr bwMode="auto">
          <a:xfrm flipV="1">
            <a:off x="6540500" y="3571875"/>
            <a:ext cx="177800" cy="6350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31" name="Line 50"/>
          <p:cNvSpPr>
            <a:spLocks noChangeShapeType="1"/>
          </p:cNvSpPr>
          <p:nvPr/>
        </p:nvSpPr>
        <p:spPr bwMode="auto">
          <a:xfrm flipV="1">
            <a:off x="6540500" y="3530600"/>
            <a:ext cx="177800" cy="12700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32" name="Line 51"/>
          <p:cNvSpPr>
            <a:spLocks noChangeShapeType="1"/>
          </p:cNvSpPr>
          <p:nvPr/>
        </p:nvSpPr>
        <p:spPr bwMode="auto">
          <a:xfrm flipV="1">
            <a:off x="6540500" y="3495675"/>
            <a:ext cx="180975" cy="15875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33" name="Line 52"/>
          <p:cNvSpPr>
            <a:spLocks noChangeShapeType="1"/>
          </p:cNvSpPr>
          <p:nvPr/>
        </p:nvSpPr>
        <p:spPr bwMode="auto">
          <a:xfrm flipV="1">
            <a:off x="6534150" y="3416300"/>
            <a:ext cx="184150" cy="22225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34" name="Line 53"/>
          <p:cNvSpPr>
            <a:spLocks noChangeShapeType="1"/>
          </p:cNvSpPr>
          <p:nvPr/>
        </p:nvSpPr>
        <p:spPr bwMode="auto">
          <a:xfrm flipV="1">
            <a:off x="6518275" y="3378200"/>
            <a:ext cx="200025" cy="25400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35" name="Line 54"/>
          <p:cNvSpPr>
            <a:spLocks noChangeShapeType="1"/>
          </p:cNvSpPr>
          <p:nvPr/>
        </p:nvSpPr>
        <p:spPr bwMode="auto">
          <a:xfrm flipV="1">
            <a:off x="6518275" y="3298825"/>
            <a:ext cx="177800" cy="22225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36" name="Line 55"/>
          <p:cNvSpPr>
            <a:spLocks noChangeShapeType="1"/>
          </p:cNvSpPr>
          <p:nvPr/>
        </p:nvSpPr>
        <p:spPr bwMode="auto">
          <a:xfrm flipV="1">
            <a:off x="6515100" y="3346450"/>
            <a:ext cx="184150" cy="19050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37" name="Line 56"/>
          <p:cNvSpPr>
            <a:spLocks noChangeShapeType="1"/>
          </p:cNvSpPr>
          <p:nvPr/>
        </p:nvSpPr>
        <p:spPr bwMode="auto">
          <a:xfrm flipV="1">
            <a:off x="6499225" y="3213100"/>
            <a:ext cx="187325" cy="31750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38" name="Line 57"/>
          <p:cNvSpPr>
            <a:spLocks noChangeShapeType="1"/>
          </p:cNvSpPr>
          <p:nvPr/>
        </p:nvSpPr>
        <p:spPr bwMode="auto">
          <a:xfrm flipV="1">
            <a:off x="6496050" y="3175000"/>
            <a:ext cx="184150" cy="31750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39" name="Line 58"/>
          <p:cNvSpPr>
            <a:spLocks noChangeShapeType="1"/>
          </p:cNvSpPr>
          <p:nvPr/>
        </p:nvSpPr>
        <p:spPr bwMode="auto">
          <a:xfrm flipV="1">
            <a:off x="6488113" y="3140075"/>
            <a:ext cx="180975" cy="36513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40" name="Line 59"/>
          <p:cNvSpPr>
            <a:spLocks noChangeShapeType="1"/>
          </p:cNvSpPr>
          <p:nvPr/>
        </p:nvSpPr>
        <p:spPr bwMode="auto">
          <a:xfrm flipV="1">
            <a:off x="6478588" y="3105150"/>
            <a:ext cx="174625" cy="36513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41" name="Line 60"/>
          <p:cNvSpPr>
            <a:spLocks noChangeShapeType="1"/>
          </p:cNvSpPr>
          <p:nvPr/>
        </p:nvSpPr>
        <p:spPr bwMode="auto">
          <a:xfrm flipV="1">
            <a:off x="6459538" y="3030538"/>
            <a:ext cx="179387" cy="47625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42" name="Line 61"/>
          <p:cNvSpPr>
            <a:spLocks noChangeShapeType="1"/>
          </p:cNvSpPr>
          <p:nvPr/>
        </p:nvSpPr>
        <p:spPr bwMode="auto">
          <a:xfrm flipV="1">
            <a:off x="6454775" y="2997200"/>
            <a:ext cx="174625" cy="47625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43" name="Line 62"/>
          <p:cNvSpPr>
            <a:spLocks noChangeShapeType="1"/>
          </p:cNvSpPr>
          <p:nvPr/>
        </p:nvSpPr>
        <p:spPr bwMode="auto">
          <a:xfrm flipV="1">
            <a:off x="6443663" y="2951163"/>
            <a:ext cx="182562" cy="65087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44" name="Line 63"/>
          <p:cNvSpPr>
            <a:spLocks noChangeShapeType="1"/>
          </p:cNvSpPr>
          <p:nvPr/>
        </p:nvSpPr>
        <p:spPr bwMode="auto">
          <a:xfrm flipV="1">
            <a:off x="6429375" y="2914650"/>
            <a:ext cx="174625" cy="66675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45" name="Line 64"/>
          <p:cNvSpPr>
            <a:spLocks noChangeShapeType="1"/>
          </p:cNvSpPr>
          <p:nvPr/>
        </p:nvSpPr>
        <p:spPr bwMode="auto">
          <a:xfrm flipV="1">
            <a:off x="6400800" y="2825750"/>
            <a:ext cx="173038" cy="76200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46" name="Line 65"/>
          <p:cNvSpPr>
            <a:spLocks noChangeShapeType="1"/>
          </p:cNvSpPr>
          <p:nvPr/>
        </p:nvSpPr>
        <p:spPr bwMode="auto">
          <a:xfrm flipV="1">
            <a:off x="6388100" y="2790825"/>
            <a:ext cx="171450" cy="76200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47" name="Line 66"/>
          <p:cNvSpPr>
            <a:spLocks noChangeShapeType="1"/>
          </p:cNvSpPr>
          <p:nvPr/>
        </p:nvSpPr>
        <p:spPr bwMode="auto">
          <a:xfrm flipV="1">
            <a:off x="6373813" y="2759075"/>
            <a:ext cx="161925" cy="74613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48" name="Line 67"/>
          <p:cNvSpPr>
            <a:spLocks noChangeShapeType="1"/>
          </p:cNvSpPr>
          <p:nvPr/>
        </p:nvSpPr>
        <p:spPr bwMode="auto">
          <a:xfrm flipV="1">
            <a:off x="6357938" y="2728913"/>
            <a:ext cx="168275" cy="73025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49" name="Line 68"/>
          <p:cNvSpPr>
            <a:spLocks noChangeShapeType="1"/>
          </p:cNvSpPr>
          <p:nvPr/>
        </p:nvSpPr>
        <p:spPr bwMode="auto">
          <a:xfrm flipV="1">
            <a:off x="6324600" y="2660650"/>
            <a:ext cx="161925" cy="73025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50" name="Line 69"/>
          <p:cNvSpPr>
            <a:spLocks noChangeShapeType="1"/>
          </p:cNvSpPr>
          <p:nvPr/>
        </p:nvSpPr>
        <p:spPr bwMode="auto">
          <a:xfrm flipV="1">
            <a:off x="6302375" y="2619375"/>
            <a:ext cx="166688" cy="82550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51" name="Line 70"/>
          <p:cNvSpPr>
            <a:spLocks noChangeShapeType="1"/>
          </p:cNvSpPr>
          <p:nvPr/>
        </p:nvSpPr>
        <p:spPr bwMode="auto">
          <a:xfrm flipV="1">
            <a:off x="6291263" y="2581275"/>
            <a:ext cx="166687" cy="88900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52" name="Line 71"/>
          <p:cNvSpPr>
            <a:spLocks noChangeShapeType="1"/>
          </p:cNvSpPr>
          <p:nvPr/>
        </p:nvSpPr>
        <p:spPr bwMode="auto">
          <a:xfrm flipV="1">
            <a:off x="6276975" y="2552700"/>
            <a:ext cx="163513" cy="87313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53" name="Line 72"/>
          <p:cNvSpPr>
            <a:spLocks noChangeShapeType="1"/>
          </p:cNvSpPr>
          <p:nvPr/>
        </p:nvSpPr>
        <p:spPr bwMode="auto">
          <a:xfrm flipV="1">
            <a:off x="6240463" y="2482850"/>
            <a:ext cx="157162" cy="85725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54" name="Line 73"/>
          <p:cNvSpPr>
            <a:spLocks noChangeShapeType="1"/>
          </p:cNvSpPr>
          <p:nvPr/>
        </p:nvSpPr>
        <p:spPr bwMode="auto">
          <a:xfrm flipV="1">
            <a:off x="6224588" y="2449513"/>
            <a:ext cx="157162" cy="95250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55" name="Line 74"/>
          <p:cNvSpPr>
            <a:spLocks noChangeShapeType="1"/>
          </p:cNvSpPr>
          <p:nvPr/>
        </p:nvSpPr>
        <p:spPr bwMode="auto">
          <a:xfrm flipV="1">
            <a:off x="6205538" y="2420938"/>
            <a:ext cx="152400" cy="95250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56" name="Line 75"/>
          <p:cNvSpPr>
            <a:spLocks noChangeShapeType="1"/>
          </p:cNvSpPr>
          <p:nvPr/>
        </p:nvSpPr>
        <p:spPr bwMode="auto">
          <a:xfrm flipV="1">
            <a:off x="6183313" y="2382838"/>
            <a:ext cx="152400" cy="103187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57" name="Line 76"/>
          <p:cNvSpPr>
            <a:spLocks noChangeShapeType="1"/>
          </p:cNvSpPr>
          <p:nvPr/>
        </p:nvSpPr>
        <p:spPr bwMode="auto">
          <a:xfrm flipV="1">
            <a:off x="6135688" y="2314575"/>
            <a:ext cx="155575" cy="106363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58" name="Line 77"/>
          <p:cNvSpPr>
            <a:spLocks noChangeShapeType="1"/>
          </p:cNvSpPr>
          <p:nvPr/>
        </p:nvSpPr>
        <p:spPr bwMode="auto">
          <a:xfrm flipV="1">
            <a:off x="6110288" y="2292350"/>
            <a:ext cx="147637" cy="103188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59" name="Line 78"/>
          <p:cNvSpPr>
            <a:spLocks noChangeShapeType="1"/>
          </p:cNvSpPr>
          <p:nvPr/>
        </p:nvSpPr>
        <p:spPr bwMode="auto">
          <a:xfrm flipV="1">
            <a:off x="6092825" y="2255838"/>
            <a:ext cx="146050" cy="106362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60" name="Line 79"/>
          <p:cNvSpPr>
            <a:spLocks noChangeShapeType="1"/>
          </p:cNvSpPr>
          <p:nvPr/>
        </p:nvSpPr>
        <p:spPr bwMode="auto">
          <a:xfrm flipV="1">
            <a:off x="6069013" y="2227263"/>
            <a:ext cx="147637" cy="111125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61" name="Line 80"/>
          <p:cNvSpPr>
            <a:spLocks noChangeShapeType="1"/>
          </p:cNvSpPr>
          <p:nvPr/>
        </p:nvSpPr>
        <p:spPr bwMode="auto">
          <a:xfrm flipV="1">
            <a:off x="6024563" y="2157413"/>
            <a:ext cx="146050" cy="120650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62" name="Line 81"/>
          <p:cNvSpPr>
            <a:spLocks noChangeShapeType="1"/>
          </p:cNvSpPr>
          <p:nvPr/>
        </p:nvSpPr>
        <p:spPr bwMode="auto">
          <a:xfrm flipV="1">
            <a:off x="6000750" y="2122488"/>
            <a:ext cx="141288" cy="123825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63" name="Line 82"/>
          <p:cNvSpPr>
            <a:spLocks noChangeShapeType="1"/>
          </p:cNvSpPr>
          <p:nvPr/>
        </p:nvSpPr>
        <p:spPr bwMode="auto">
          <a:xfrm flipV="1">
            <a:off x="5981700" y="2097088"/>
            <a:ext cx="127000" cy="120650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64" name="Line 83"/>
          <p:cNvSpPr>
            <a:spLocks noChangeShapeType="1"/>
          </p:cNvSpPr>
          <p:nvPr/>
        </p:nvSpPr>
        <p:spPr bwMode="auto">
          <a:xfrm flipV="1">
            <a:off x="5948363" y="2066925"/>
            <a:ext cx="133350" cy="130175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65" name="Line 84"/>
          <p:cNvSpPr>
            <a:spLocks noChangeShapeType="1"/>
          </p:cNvSpPr>
          <p:nvPr/>
        </p:nvSpPr>
        <p:spPr bwMode="auto">
          <a:xfrm flipV="1">
            <a:off x="5895975" y="2009775"/>
            <a:ext cx="125413" cy="133350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66" name="Line 85"/>
          <p:cNvSpPr>
            <a:spLocks noChangeShapeType="1"/>
          </p:cNvSpPr>
          <p:nvPr/>
        </p:nvSpPr>
        <p:spPr bwMode="auto">
          <a:xfrm flipV="1">
            <a:off x="5872163" y="1981200"/>
            <a:ext cx="123825" cy="134938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67" name="Line 86"/>
          <p:cNvSpPr>
            <a:spLocks noChangeShapeType="1"/>
          </p:cNvSpPr>
          <p:nvPr/>
        </p:nvSpPr>
        <p:spPr bwMode="auto">
          <a:xfrm flipV="1">
            <a:off x="5848350" y="1962150"/>
            <a:ext cx="114300" cy="130175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68" name="Line 87"/>
          <p:cNvSpPr>
            <a:spLocks noChangeShapeType="1"/>
          </p:cNvSpPr>
          <p:nvPr/>
        </p:nvSpPr>
        <p:spPr bwMode="auto">
          <a:xfrm flipV="1">
            <a:off x="5821363" y="1930400"/>
            <a:ext cx="119062" cy="138113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69" name="Line 88"/>
          <p:cNvSpPr>
            <a:spLocks noChangeShapeType="1"/>
          </p:cNvSpPr>
          <p:nvPr/>
        </p:nvSpPr>
        <p:spPr bwMode="auto">
          <a:xfrm flipV="1">
            <a:off x="5772150" y="1882775"/>
            <a:ext cx="101600" cy="130175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70" name="Line 89"/>
          <p:cNvSpPr>
            <a:spLocks noChangeShapeType="1"/>
          </p:cNvSpPr>
          <p:nvPr/>
        </p:nvSpPr>
        <p:spPr bwMode="auto">
          <a:xfrm flipV="1">
            <a:off x="5737225" y="1854200"/>
            <a:ext cx="111125" cy="149225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71" name="Line 90"/>
          <p:cNvSpPr>
            <a:spLocks noChangeShapeType="1"/>
          </p:cNvSpPr>
          <p:nvPr/>
        </p:nvSpPr>
        <p:spPr bwMode="auto">
          <a:xfrm flipV="1">
            <a:off x="5711825" y="1838325"/>
            <a:ext cx="104775" cy="142875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72" name="Line 91"/>
          <p:cNvSpPr>
            <a:spLocks noChangeShapeType="1"/>
          </p:cNvSpPr>
          <p:nvPr/>
        </p:nvSpPr>
        <p:spPr bwMode="auto">
          <a:xfrm flipV="1">
            <a:off x="5676900" y="1812925"/>
            <a:ext cx="111125" cy="152400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73" name="Line 92"/>
          <p:cNvSpPr>
            <a:spLocks noChangeShapeType="1"/>
          </p:cNvSpPr>
          <p:nvPr/>
        </p:nvSpPr>
        <p:spPr bwMode="auto">
          <a:xfrm flipV="1">
            <a:off x="5626100" y="1768475"/>
            <a:ext cx="104775" cy="149225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74" name="Line 93"/>
          <p:cNvSpPr>
            <a:spLocks noChangeShapeType="1"/>
          </p:cNvSpPr>
          <p:nvPr/>
        </p:nvSpPr>
        <p:spPr bwMode="auto">
          <a:xfrm flipV="1">
            <a:off x="5600700" y="1752600"/>
            <a:ext cx="98425" cy="146050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75" name="Line 94"/>
          <p:cNvSpPr>
            <a:spLocks noChangeShapeType="1"/>
          </p:cNvSpPr>
          <p:nvPr/>
        </p:nvSpPr>
        <p:spPr bwMode="auto">
          <a:xfrm flipV="1">
            <a:off x="5568950" y="1733550"/>
            <a:ext cx="101600" cy="149225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76" name="Line 95"/>
          <p:cNvSpPr>
            <a:spLocks noChangeShapeType="1"/>
          </p:cNvSpPr>
          <p:nvPr/>
        </p:nvSpPr>
        <p:spPr bwMode="auto">
          <a:xfrm flipV="1">
            <a:off x="5534025" y="1704975"/>
            <a:ext cx="95250" cy="155575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77" name="Line 96"/>
          <p:cNvSpPr>
            <a:spLocks noChangeShapeType="1"/>
          </p:cNvSpPr>
          <p:nvPr/>
        </p:nvSpPr>
        <p:spPr bwMode="auto">
          <a:xfrm flipV="1">
            <a:off x="5464175" y="1660525"/>
            <a:ext cx="88900" cy="155575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78" name="Line 97"/>
          <p:cNvSpPr>
            <a:spLocks noChangeShapeType="1"/>
          </p:cNvSpPr>
          <p:nvPr/>
        </p:nvSpPr>
        <p:spPr bwMode="auto">
          <a:xfrm flipV="1">
            <a:off x="5435600" y="1647825"/>
            <a:ext cx="76200" cy="155575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79" name="Line 98"/>
          <p:cNvSpPr>
            <a:spLocks noChangeShapeType="1"/>
          </p:cNvSpPr>
          <p:nvPr/>
        </p:nvSpPr>
        <p:spPr bwMode="auto">
          <a:xfrm flipV="1">
            <a:off x="5407025" y="1625600"/>
            <a:ext cx="82550" cy="161925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80" name="Line 99"/>
          <p:cNvSpPr>
            <a:spLocks noChangeShapeType="1"/>
          </p:cNvSpPr>
          <p:nvPr/>
        </p:nvSpPr>
        <p:spPr bwMode="auto">
          <a:xfrm flipV="1">
            <a:off x="5375275" y="1609725"/>
            <a:ext cx="79375" cy="161925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81" name="Line 100"/>
          <p:cNvSpPr>
            <a:spLocks noChangeShapeType="1"/>
          </p:cNvSpPr>
          <p:nvPr/>
        </p:nvSpPr>
        <p:spPr bwMode="auto">
          <a:xfrm flipV="1">
            <a:off x="5305425" y="1571625"/>
            <a:ext cx="76200" cy="161925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82" name="Line 101"/>
          <p:cNvSpPr>
            <a:spLocks noChangeShapeType="1"/>
          </p:cNvSpPr>
          <p:nvPr/>
        </p:nvSpPr>
        <p:spPr bwMode="auto">
          <a:xfrm flipV="1">
            <a:off x="5276850" y="1555750"/>
            <a:ext cx="66675" cy="161925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83" name="Line 102"/>
          <p:cNvSpPr>
            <a:spLocks noChangeShapeType="1"/>
          </p:cNvSpPr>
          <p:nvPr/>
        </p:nvSpPr>
        <p:spPr bwMode="auto">
          <a:xfrm flipV="1">
            <a:off x="5238750" y="1546225"/>
            <a:ext cx="66675" cy="158750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84" name="Line 103"/>
          <p:cNvSpPr>
            <a:spLocks noChangeShapeType="1"/>
          </p:cNvSpPr>
          <p:nvPr/>
        </p:nvSpPr>
        <p:spPr bwMode="auto">
          <a:xfrm flipV="1">
            <a:off x="5203825" y="1527175"/>
            <a:ext cx="69850" cy="165100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85" name="Line 104"/>
          <p:cNvSpPr>
            <a:spLocks noChangeShapeType="1"/>
          </p:cNvSpPr>
          <p:nvPr/>
        </p:nvSpPr>
        <p:spPr bwMode="auto">
          <a:xfrm flipV="1">
            <a:off x="5127625" y="1501775"/>
            <a:ext cx="63500" cy="165100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86" name="Line 105"/>
          <p:cNvSpPr>
            <a:spLocks noChangeShapeType="1"/>
          </p:cNvSpPr>
          <p:nvPr/>
        </p:nvSpPr>
        <p:spPr bwMode="auto">
          <a:xfrm flipV="1">
            <a:off x="5092700" y="1476375"/>
            <a:ext cx="66675" cy="180975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87" name="Line 106"/>
          <p:cNvSpPr>
            <a:spLocks noChangeShapeType="1"/>
          </p:cNvSpPr>
          <p:nvPr/>
        </p:nvSpPr>
        <p:spPr bwMode="auto">
          <a:xfrm flipV="1">
            <a:off x="5067300" y="1473200"/>
            <a:ext cx="50800" cy="168275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88" name="Line 107"/>
          <p:cNvSpPr>
            <a:spLocks noChangeShapeType="1"/>
          </p:cNvSpPr>
          <p:nvPr/>
        </p:nvSpPr>
        <p:spPr bwMode="auto">
          <a:xfrm flipV="1">
            <a:off x="5032375" y="1457325"/>
            <a:ext cx="47625" cy="171450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89" name="Line 108"/>
          <p:cNvSpPr>
            <a:spLocks noChangeShapeType="1"/>
          </p:cNvSpPr>
          <p:nvPr/>
        </p:nvSpPr>
        <p:spPr bwMode="auto">
          <a:xfrm flipH="1">
            <a:off x="4959350" y="1441450"/>
            <a:ext cx="38100" cy="171450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90" name="Line 109"/>
          <p:cNvSpPr>
            <a:spLocks noChangeShapeType="1"/>
          </p:cNvSpPr>
          <p:nvPr/>
        </p:nvSpPr>
        <p:spPr bwMode="auto">
          <a:xfrm flipH="1">
            <a:off x="4927600" y="1431925"/>
            <a:ext cx="34925" cy="177800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91" name="Line 110"/>
          <p:cNvSpPr>
            <a:spLocks noChangeShapeType="1"/>
          </p:cNvSpPr>
          <p:nvPr/>
        </p:nvSpPr>
        <p:spPr bwMode="auto">
          <a:xfrm flipH="1">
            <a:off x="4892675" y="1425575"/>
            <a:ext cx="28575" cy="177800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92" name="Line 111"/>
          <p:cNvSpPr>
            <a:spLocks noChangeShapeType="1"/>
          </p:cNvSpPr>
          <p:nvPr/>
        </p:nvSpPr>
        <p:spPr bwMode="auto">
          <a:xfrm flipH="1">
            <a:off x="4857750" y="1416050"/>
            <a:ext cx="22225" cy="171450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93" name="Line 112"/>
          <p:cNvSpPr>
            <a:spLocks noChangeShapeType="1"/>
          </p:cNvSpPr>
          <p:nvPr/>
        </p:nvSpPr>
        <p:spPr bwMode="auto">
          <a:xfrm flipH="1">
            <a:off x="4775200" y="1403350"/>
            <a:ext cx="25400" cy="165100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94" name="Line 113"/>
          <p:cNvSpPr>
            <a:spLocks noChangeShapeType="1"/>
          </p:cNvSpPr>
          <p:nvPr/>
        </p:nvSpPr>
        <p:spPr bwMode="auto">
          <a:xfrm flipH="1">
            <a:off x="4740275" y="1393825"/>
            <a:ext cx="22225" cy="171450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95" name="Line 114"/>
          <p:cNvSpPr>
            <a:spLocks noChangeShapeType="1"/>
          </p:cNvSpPr>
          <p:nvPr/>
        </p:nvSpPr>
        <p:spPr bwMode="auto">
          <a:xfrm flipH="1">
            <a:off x="4708525" y="1387475"/>
            <a:ext cx="15875" cy="174625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96" name="Line 115"/>
          <p:cNvSpPr>
            <a:spLocks noChangeShapeType="1"/>
          </p:cNvSpPr>
          <p:nvPr/>
        </p:nvSpPr>
        <p:spPr bwMode="auto">
          <a:xfrm flipH="1">
            <a:off x="4670425" y="1384300"/>
            <a:ext cx="15875" cy="168275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97" name="Line 116"/>
          <p:cNvSpPr>
            <a:spLocks noChangeShapeType="1"/>
          </p:cNvSpPr>
          <p:nvPr/>
        </p:nvSpPr>
        <p:spPr bwMode="auto">
          <a:xfrm flipH="1">
            <a:off x="4591050" y="1374775"/>
            <a:ext cx="12700" cy="187325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98" name="Line 117"/>
          <p:cNvSpPr>
            <a:spLocks noChangeShapeType="1"/>
          </p:cNvSpPr>
          <p:nvPr/>
        </p:nvSpPr>
        <p:spPr bwMode="auto">
          <a:xfrm flipH="1">
            <a:off x="4552950" y="1371600"/>
            <a:ext cx="12700" cy="184150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99" name="Line 118"/>
          <p:cNvSpPr>
            <a:spLocks noChangeShapeType="1"/>
          </p:cNvSpPr>
          <p:nvPr/>
        </p:nvSpPr>
        <p:spPr bwMode="auto">
          <a:xfrm flipH="1">
            <a:off x="4518025" y="1374775"/>
            <a:ext cx="3175" cy="174625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00" name="Line 119"/>
          <p:cNvSpPr>
            <a:spLocks noChangeShapeType="1"/>
          </p:cNvSpPr>
          <p:nvPr/>
        </p:nvSpPr>
        <p:spPr bwMode="auto">
          <a:xfrm>
            <a:off x="4476750" y="1365250"/>
            <a:ext cx="0" cy="180975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01" name="Line 120"/>
          <p:cNvSpPr>
            <a:spLocks noChangeShapeType="1"/>
          </p:cNvSpPr>
          <p:nvPr/>
        </p:nvSpPr>
        <p:spPr bwMode="auto">
          <a:xfrm>
            <a:off x="4394200" y="1374775"/>
            <a:ext cx="0" cy="177800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02" name="Line 121"/>
          <p:cNvSpPr>
            <a:spLocks noChangeShapeType="1"/>
          </p:cNvSpPr>
          <p:nvPr/>
        </p:nvSpPr>
        <p:spPr bwMode="auto">
          <a:xfrm>
            <a:off x="4359275" y="1381125"/>
            <a:ext cx="3175" cy="168275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03" name="Line 122"/>
          <p:cNvSpPr>
            <a:spLocks noChangeShapeType="1"/>
          </p:cNvSpPr>
          <p:nvPr/>
        </p:nvSpPr>
        <p:spPr bwMode="auto">
          <a:xfrm>
            <a:off x="4318000" y="1377950"/>
            <a:ext cx="6350" cy="177800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04" name="Line 123"/>
          <p:cNvSpPr>
            <a:spLocks noChangeShapeType="1"/>
          </p:cNvSpPr>
          <p:nvPr/>
        </p:nvSpPr>
        <p:spPr bwMode="auto">
          <a:xfrm>
            <a:off x="4276725" y="1381125"/>
            <a:ext cx="12700" cy="174625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05" name="Line 124"/>
          <p:cNvSpPr>
            <a:spLocks noChangeShapeType="1"/>
          </p:cNvSpPr>
          <p:nvPr/>
        </p:nvSpPr>
        <p:spPr bwMode="auto">
          <a:xfrm>
            <a:off x="4200525" y="1387475"/>
            <a:ext cx="15875" cy="171450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06" name="Line 125"/>
          <p:cNvSpPr>
            <a:spLocks noChangeShapeType="1"/>
          </p:cNvSpPr>
          <p:nvPr/>
        </p:nvSpPr>
        <p:spPr bwMode="auto">
          <a:xfrm>
            <a:off x="4168775" y="1390650"/>
            <a:ext cx="12700" cy="168275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07" name="Line 126"/>
          <p:cNvSpPr>
            <a:spLocks noChangeShapeType="1"/>
          </p:cNvSpPr>
          <p:nvPr/>
        </p:nvSpPr>
        <p:spPr bwMode="auto">
          <a:xfrm>
            <a:off x="4130675" y="1390650"/>
            <a:ext cx="19050" cy="174625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08" name="Line 127"/>
          <p:cNvSpPr>
            <a:spLocks noChangeShapeType="1"/>
          </p:cNvSpPr>
          <p:nvPr/>
        </p:nvSpPr>
        <p:spPr bwMode="auto">
          <a:xfrm>
            <a:off x="4098925" y="1409700"/>
            <a:ext cx="22225" cy="174625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09" name="Line 128"/>
          <p:cNvSpPr>
            <a:spLocks noChangeShapeType="1"/>
          </p:cNvSpPr>
          <p:nvPr/>
        </p:nvSpPr>
        <p:spPr bwMode="auto">
          <a:xfrm>
            <a:off x="4033838" y="1411288"/>
            <a:ext cx="25400" cy="180975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10" name="Line 129"/>
          <p:cNvSpPr>
            <a:spLocks noChangeShapeType="1"/>
          </p:cNvSpPr>
          <p:nvPr/>
        </p:nvSpPr>
        <p:spPr bwMode="auto">
          <a:xfrm>
            <a:off x="3992563" y="1419225"/>
            <a:ext cx="30162" cy="176213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11" name="Line 130"/>
          <p:cNvSpPr>
            <a:spLocks noChangeShapeType="1"/>
          </p:cNvSpPr>
          <p:nvPr/>
        </p:nvSpPr>
        <p:spPr bwMode="auto">
          <a:xfrm>
            <a:off x="3906838" y="1439863"/>
            <a:ext cx="36512" cy="171450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12" name="Line 131"/>
          <p:cNvSpPr>
            <a:spLocks noChangeShapeType="1"/>
          </p:cNvSpPr>
          <p:nvPr/>
        </p:nvSpPr>
        <p:spPr bwMode="auto">
          <a:xfrm>
            <a:off x="3949700" y="1425575"/>
            <a:ext cx="28575" cy="171450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13" name="Line 132"/>
          <p:cNvSpPr>
            <a:spLocks noChangeShapeType="1"/>
          </p:cNvSpPr>
          <p:nvPr/>
        </p:nvSpPr>
        <p:spPr bwMode="auto">
          <a:xfrm>
            <a:off x="3824288" y="1462088"/>
            <a:ext cx="42862" cy="166687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14" name="Line 133"/>
          <p:cNvSpPr>
            <a:spLocks noChangeShapeType="1"/>
          </p:cNvSpPr>
          <p:nvPr/>
        </p:nvSpPr>
        <p:spPr bwMode="auto">
          <a:xfrm>
            <a:off x="3783013" y="1471613"/>
            <a:ext cx="50800" cy="180975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15" name="Line 134"/>
          <p:cNvSpPr>
            <a:spLocks noChangeShapeType="1"/>
          </p:cNvSpPr>
          <p:nvPr/>
        </p:nvSpPr>
        <p:spPr bwMode="auto">
          <a:xfrm>
            <a:off x="3746500" y="1487488"/>
            <a:ext cx="49213" cy="171450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16" name="Line 135"/>
          <p:cNvSpPr>
            <a:spLocks noChangeShapeType="1"/>
          </p:cNvSpPr>
          <p:nvPr/>
        </p:nvSpPr>
        <p:spPr bwMode="auto">
          <a:xfrm>
            <a:off x="3705225" y="1492250"/>
            <a:ext cx="57150" cy="173038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17" name="Line 136"/>
          <p:cNvSpPr>
            <a:spLocks noChangeShapeType="1"/>
          </p:cNvSpPr>
          <p:nvPr/>
        </p:nvSpPr>
        <p:spPr bwMode="auto">
          <a:xfrm>
            <a:off x="3511550" y="1576388"/>
            <a:ext cx="79375" cy="161925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18" name="Line 137"/>
          <p:cNvSpPr>
            <a:spLocks noChangeShapeType="1"/>
          </p:cNvSpPr>
          <p:nvPr/>
        </p:nvSpPr>
        <p:spPr bwMode="auto">
          <a:xfrm>
            <a:off x="3551238" y="1563688"/>
            <a:ext cx="68262" cy="161925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19" name="Line 138"/>
          <p:cNvSpPr>
            <a:spLocks noChangeShapeType="1"/>
          </p:cNvSpPr>
          <p:nvPr/>
        </p:nvSpPr>
        <p:spPr bwMode="auto">
          <a:xfrm>
            <a:off x="3582988" y="1544638"/>
            <a:ext cx="65087" cy="165100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20" name="Line 139"/>
          <p:cNvSpPr>
            <a:spLocks noChangeShapeType="1"/>
          </p:cNvSpPr>
          <p:nvPr/>
        </p:nvSpPr>
        <p:spPr bwMode="auto">
          <a:xfrm>
            <a:off x="3619500" y="1525588"/>
            <a:ext cx="63500" cy="166687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21" name="Line 140"/>
          <p:cNvSpPr>
            <a:spLocks noChangeShapeType="1"/>
          </p:cNvSpPr>
          <p:nvPr/>
        </p:nvSpPr>
        <p:spPr bwMode="auto">
          <a:xfrm>
            <a:off x="3440113" y="1606550"/>
            <a:ext cx="80962" cy="160338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22" name="Line 141"/>
          <p:cNvSpPr>
            <a:spLocks noChangeShapeType="1"/>
          </p:cNvSpPr>
          <p:nvPr/>
        </p:nvSpPr>
        <p:spPr bwMode="auto">
          <a:xfrm>
            <a:off x="3409950" y="1620838"/>
            <a:ext cx="82550" cy="161925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23" name="Line 142"/>
          <p:cNvSpPr>
            <a:spLocks noChangeShapeType="1"/>
          </p:cNvSpPr>
          <p:nvPr/>
        </p:nvSpPr>
        <p:spPr bwMode="auto">
          <a:xfrm>
            <a:off x="3368675" y="1639888"/>
            <a:ext cx="85725" cy="160337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24" name="Line 143"/>
          <p:cNvSpPr>
            <a:spLocks noChangeShapeType="1"/>
          </p:cNvSpPr>
          <p:nvPr/>
        </p:nvSpPr>
        <p:spPr bwMode="auto">
          <a:xfrm>
            <a:off x="3333750" y="1666875"/>
            <a:ext cx="82550" cy="149225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25" name="Line 144"/>
          <p:cNvSpPr>
            <a:spLocks noChangeShapeType="1"/>
          </p:cNvSpPr>
          <p:nvPr/>
        </p:nvSpPr>
        <p:spPr bwMode="auto">
          <a:xfrm>
            <a:off x="3267075" y="1700213"/>
            <a:ext cx="88900" cy="155575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26" name="Line 145"/>
          <p:cNvSpPr>
            <a:spLocks noChangeShapeType="1"/>
          </p:cNvSpPr>
          <p:nvPr/>
        </p:nvSpPr>
        <p:spPr bwMode="auto">
          <a:xfrm>
            <a:off x="3233738" y="1714500"/>
            <a:ext cx="98425" cy="163513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27" name="Line 146"/>
          <p:cNvSpPr>
            <a:spLocks noChangeShapeType="1"/>
          </p:cNvSpPr>
          <p:nvPr/>
        </p:nvSpPr>
        <p:spPr bwMode="auto">
          <a:xfrm>
            <a:off x="3211513" y="1744663"/>
            <a:ext cx="90487" cy="150812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28" name="Line 147"/>
          <p:cNvSpPr>
            <a:spLocks noChangeShapeType="1"/>
          </p:cNvSpPr>
          <p:nvPr/>
        </p:nvSpPr>
        <p:spPr bwMode="auto">
          <a:xfrm>
            <a:off x="3178175" y="1763713"/>
            <a:ext cx="98425" cy="152400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29" name="Line 148"/>
          <p:cNvSpPr>
            <a:spLocks noChangeShapeType="1"/>
          </p:cNvSpPr>
          <p:nvPr/>
        </p:nvSpPr>
        <p:spPr bwMode="auto">
          <a:xfrm>
            <a:off x="3114675" y="1806575"/>
            <a:ext cx="96838" cy="142875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30" name="Line 149"/>
          <p:cNvSpPr>
            <a:spLocks noChangeShapeType="1"/>
          </p:cNvSpPr>
          <p:nvPr/>
        </p:nvSpPr>
        <p:spPr bwMode="auto">
          <a:xfrm>
            <a:off x="3082925" y="1830388"/>
            <a:ext cx="103188" cy="146050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31" name="Line 150"/>
          <p:cNvSpPr>
            <a:spLocks noChangeShapeType="1"/>
          </p:cNvSpPr>
          <p:nvPr/>
        </p:nvSpPr>
        <p:spPr bwMode="auto">
          <a:xfrm>
            <a:off x="3054350" y="1852613"/>
            <a:ext cx="104775" cy="149225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32" name="Line 151"/>
          <p:cNvSpPr>
            <a:spLocks noChangeShapeType="1"/>
          </p:cNvSpPr>
          <p:nvPr/>
        </p:nvSpPr>
        <p:spPr bwMode="auto">
          <a:xfrm>
            <a:off x="3019425" y="1878013"/>
            <a:ext cx="106363" cy="142875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33" name="Line 152"/>
          <p:cNvSpPr>
            <a:spLocks noChangeShapeType="1"/>
          </p:cNvSpPr>
          <p:nvPr/>
        </p:nvSpPr>
        <p:spPr bwMode="auto">
          <a:xfrm>
            <a:off x="2955925" y="1931988"/>
            <a:ext cx="114300" cy="138112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34" name="Line 153"/>
          <p:cNvSpPr>
            <a:spLocks noChangeShapeType="1"/>
          </p:cNvSpPr>
          <p:nvPr/>
        </p:nvSpPr>
        <p:spPr bwMode="auto">
          <a:xfrm>
            <a:off x="2924175" y="1954213"/>
            <a:ext cx="119063" cy="141287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35" name="Line 154"/>
          <p:cNvSpPr>
            <a:spLocks noChangeShapeType="1"/>
          </p:cNvSpPr>
          <p:nvPr/>
        </p:nvSpPr>
        <p:spPr bwMode="auto">
          <a:xfrm>
            <a:off x="2890838" y="1985963"/>
            <a:ext cx="120650" cy="130175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36" name="Line 155"/>
          <p:cNvSpPr>
            <a:spLocks noChangeShapeType="1"/>
          </p:cNvSpPr>
          <p:nvPr/>
        </p:nvSpPr>
        <p:spPr bwMode="auto">
          <a:xfrm>
            <a:off x="2857500" y="2016125"/>
            <a:ext cx="130175" cy="133350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37" name="Line 156"/>
          <p:cNvSpPr>
            <a:spLocks noChangeShapeType="1"/>
          </p:cNvSpPr>
          <p:nvPr/>
        </p:nvSpPr>
        <p:spPr bwMode="auto">
          <a:xfrm>
            <a:off x="2808288" y="2074863"/>
            <a:ext cx="125412" cy="123825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38" name="Line 157"/>
          <p:cNvSpPr>
            <a:spLocks noChangeShapeType="1"/>
          </p:cNvSpPr>
          <p:nvPr/>
        </p:nvSpPr>
        <p:spPr bwMode="auto">
          <a:xfrm>
            <a:off x="2776538" y="2095500"/>
            <a:ext cx="133350" cy="127000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39" name="Line 158"/>
          <p:cNvSpPr>
            <a:spLocks noChangeShapeType="1"/>
          </p:cNvSpPr>
          <p:nvPr/>
        </p:nvSpPr>
        <p:spPr bwMode="auto">
          <a:xfrm>
            <a:off x="2755900" y="2125663"/>
            <a:ext cx="133350" cy="125412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40" name="Line 159"/>
          <p:cNvSpPr>
            <a:spLocks noChangeShapeType="1"/>
          </p:cNvSpPr>
          <p:nvPr/>
        </p:nvSpPr>
        <p:spPr bwMode="auto">
          <a:xfrm>
            <a:off x="2727325" y="2157413"/>
            <a:ext cx="134938" cy="117475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41" name="Line 160"/>
          <p:cNvSpPr>
            <a:spLocks noChangeShapeType="1"/>
          </p:cNvSpPr>
          <p:nvPr/>
        </p:nvSpPr>
        <p:spPr bwMode="auto">
          <a:xfrm>
            <a:off x="2676525" y="2224088"/>
            <a:ext cx="139700" cy="106362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42" name="Line 161"/>
          <p:cNvSpPr>
            <a:spLocks noChangeShapeType="1"/>
          </p:cNvSpPr>
          <p:nvPr/>
        </p:nvSpPr>
        <p:spPr bwMode="auto">
          <a:xfrm>
            <a:off x="2649538" y="2249488"/>
            <a:ext cx="144462" cy="114300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43" name="Line 162"/>
          <p:cNvSpPr>
            <a:spLocks noChangeShapeType="1"/>
          </p:cNvSpPr>
          <p:nvPr/>
        </p:nvSpPr>
        <p:spPr bwMode="auto">
          <a:xfrm>
            <a:off x="2630488" y="2282825"/>
            <a:ext cx="138112" cy="103188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44" name="Line 163"/>
          <p:cNvSpPr>
            <a:spLocks noChangeShapeType="1"/>
          </p:cNvSpPr>
          <p:nvPr/>
        </p:nvSpPr>
        <p:spPr bwMode="auto">
          <a:xfrm>
            <a:off x="2601913" y="2314575"/>
            <a:ext cx="147637" cy="106363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45" name="Line 164"/>
          <p:cNvSpPr>
            <a:spLocks noChangeShapeType="1"/>
          </p:cNvSpPr>
          <p:nvPr/>
        </p:nvSpPr>
        <p:spPr bwMode="auto">
          <a:xfrm>
            <a:off x="2557463" y="2381250"/>
            <a:ext cx="153987" cy="109538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46" name="Line 165"/>
          <p:cNvSpPr>
            <a:spLocks noChangeShapeType="1"/>
          </p:cNvSpPr>
          <p:nvPr/>
        </p:nvSpPr>
        <p:spPr bwMode="auto">
          <a:xfrm>
            <a:off x="2530475" y="2416175"/>
            <a:ext cx="146050" cy="93663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47" name="Line 166"/>
          <p:cNvSpPr>
            <a:spLocks noChangeShapeType="1"/>
          </p:cNvSpPr>
          <p:nvPr/>
        </p:nvSpPr>
        <p:spPr bwMode="auto">
          <a:xfrm>
            <a:off x="2511425" y="2444750"/>
            <a:ext cx="150813" cy="93663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48" name="Line 167"/>
          <p:cNvSpPr>
            <a:spLocks noChangeShapeType="1"/>
          </p:cNvSpPr>
          <p:nvPr/>
        </p:nvSpPr>
        <p:spPr bwMode="auto">
          <a:xfrm>
            <a:off x="2486025" y="2478088"/>
            <a:ext cx="157163" cy="100012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49" name="Line 168"/>
          <p:cNvSpPr>
            <a:spLocks noChangeShapeType="1"/>
          </p:cNvSpPr>
          <p:nvPr/>
        </p:nvSpPr>
        <p:spPr bwMode="auto">
          <a:xfrm>
            <a:off x="2451100" y="2551113"/>
            <a:ext cx="160338" cy="95250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50" name="Line 169"/>
          <p:cNvSpPr>
            <a:spLocks noChangeShapeType="1"/>
          </p:cNvSpPr>
          <p:nvPr/>
        </p:nvSpPr>
        <p:spPr bwMode="auto">
          <a:xfrm>
            <a:off x="2430463" y="2587625"/>
            <a:ext cx="160337" cy="90488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51" name="Line 170"/>
          <p:cNvSpPr>
            <a:spLocks noChangeShapeType="1"/>
          </p:cNvSpPr>
          <p:nvPr/>
        </p:nvSpPr>
        <p:spPr bwMode="auto">
          <a:xfrm>
            <a:off x="2414588" y="2619375"/>
            <a:ext cx="160337" cy="85725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52" name="Line 171"/>
          <p:cNvSpPr>
            <a:spLocks noChangeShapeType="1"/>
          </p:cNvSpPr>
          <p:nvPr/>
        </p:nvSpPr>
        <p:spPr bwMode="auto">
          <a:xfrm>
            <a:off x="2397125" y="2652713"/>
            <a:ext cx="155575" cy="79375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53" name="Line 172"/>
          <p:cNvSpPr>
            <a:spLocks noChangeShapeType="1"/>
          </p:cNvSpPr>
          <p:nvPr/>
        </p:nvSpPr>
        <p:spPr bwMode="auto">
          <a:xfrm>
            <a:off x="2368550" y="2727325"/>
            <a:ext cx="166688" cy="71438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54" name="Line 173"/>
          <p:cNvSpPr>
            <a:spLocks noChangeShapeType="1"/>
          </p:cNvSpPr>
          <p:nvPr/>
        </p:nvSpPr>
        <p:spPr bwMode="auto">
          <a:xfrm>
            <a:off x="2349500" y="2757488"/>
            <a:ext cx="165100" cy="73025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55" name="Line 174"/>
          <p:cNvSpPr>
            <a:spLocks noChangeShapeType="1"/>
          </p:cNvSpPr>
          <p:nvPr/>
        </p:nvSpPr>
        <p:spPr bwMode="auto">
          <a:xfrm>
            <a:off x="2333625" y="2787650"/>
            <a:ext cx="171450" cy="79375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56" name="Line 175"/>
          <p:cNvSpPr>
            <a:spLocks noChangeShapeType="1"/>
          </p:cNvSpPr>
          <p:nvPr/>
        </p:nvSpPr>
        <p:spPr bwMode="auto">
          <a:xfrm>
            <a:off x="2319338" y="2824163"/>
            <a:ext cx="171450" cy="76200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57" name="Line 176"/>
          <p:cNvSpPr>
            <a:spLocks noChangeShapeType="1"/>
          </p:cNvSpPr>
          <p:nvPr/>
        </p:nvSpPr>
        <p:spPr bwMode="auto">
          <a:xfrm>
            <a:off x="2295525" y="2892425"/>
            <a:ext cx="168275" cy="68263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58" name="Line 177"/>
          <p:cNvSpPr>
            <a:spLocks noChangeShapeType="1"/>
          </p:cNvSpPr>
          <p:nvPr/>
        </p:nvSpPr>
        <p:spPr bwMode="auto">
          <a:xfrm>
            <a:off x="2282825" y="2933700"/>
            <a:ext cx="165100" cy="58738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59" name="Line 178"/>
          <p:cNvSpPr>
            <a:spLocks noChangeShapeType="1"/>
          </p:cNvSpPr>
          <p:nvPr/>
        </p:nvSpPr>
        <p:spPr bwMode="auto">
          <a:xfrm>
            <a:off x="2266950" y="2971800"/>
            <a:ext cx="165100" cy="58738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60" name="Line 179"/>
          <p:cNvSpPr>
            <a:spLocks noChangeShapeType="1"/>
          </p:cNvSpPr>
          <p:nvPr/>
        </p:nvSpPr>
        <p:spPr bwMode="auto">
          <a:xfrm>
            <a:off x="2263775" y="3019425"/>
            <a:ext cx="153988" cy="44450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61" name="Line 180"/>
          <p:cNvSpPr>
            <a:spLocks noChangeShapeType="1"/>
          </p:cNvSpPr>
          <p:nvPr/>
        </p:nvSpPr>
        <p:spPr bwMode="auto">
          <a:xfrm>
            <a:off x="2233613" y="3095625"/>
            <a:ext cx="173037" cy="44450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62" name="Line 181"/>
          <p:cNvSpPr>
            <a:spLocks noChangeShapeType="1"/>
          </p:cNvSpPr>
          <p:nvPr/>
        </p:nvSpPr>
        <p:spPr bwMode="auto">
          <a:xfrm>
            <a:off x="2224088" y="3130550"/>
            <a:ext cx="173037" cy="41275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63" name="Line 182"/>
          <p:cNvSpPr>
            <a:spLocks noChangeShapeType="1"/>
          </p:cNvSpPr>
          <p:nvPr/>
        </p:nvSpPr>
        <p:spPr bwMode="auto">
          <a:xfrm>
            <a:off x="2211388" y="3168650"/>
            <a:ext cx="188912" cy="39688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64" name="Line 183"/>
          <p:cNvSpPr>
            <a:spLocks noChangeShapeType="1"/>
          </p:cNvSpPr>
          <p:nvPr/>
        </p:nvSpPr>
        <p:spPr bwMode="auto">
          <a:xfrm>
            <a:off x="2205038" y="3211513"/>
            <a:ext cx="180975" cy="28575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65" name="Line 184"/>
          <p:cNvSpPr>
            <a:spLocks noChangeShapeType="1"/>
          </p:cNvSpPr>
          <p:nvPr/>
        </p:nvSpPr>
        <p:spPr bwMode="auto">
          <a:xfrm>
            <a:off x="2187575" y="3289300"/>
            <a:ext cx="184150" cy="22225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66" name="Line 185"/>
          <p:cNvSpPr>
            <a:spLocks noChangeShapeType="1"/>
          </p:cNvSpPr>
          <p:nvPr/>
        </p:nvSpPr>
        <p:spPr bwMode="auto">
          <a:xfrm>
            <a:off x="2182813" y="3328988"/>
            <a:ext cx="184150" cy="20637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67" name="Line 186"/>
          <p:cNvSpPr>
            <a:spLocks noChangeShapeType="1"/>
          </p:cNvSpPr>
          <p:nvPr/>
        </p:nvSpPr>
        <p:spPr bwMode="auto">
          <a:xfrm>
            <a:off x="2181225" y="3367088"/>
            <a:ext cx="177800" cy="20637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68" name="Line 187"/>
          <p:cNvSpPr>
            <a:spLocks noChangeShapeType="1"/>
          </p:cNvSpPr>
          <p:nvPr/>
        </p:nvSpPr>
        <p:spPr bwMode="auto">
          <a:xfrm>
            <a:off x="2176463" y="3411538"/>
            <a:ext cx="176212" cy="17462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69" name="Line 188"/>
          <p:cNvSpPr>
            <a:spLocks noChangeShapeType="1"/>
          </p:cNvSpPr>
          <p:nvPr/>
        </p:nvSpPr>
        <p:spPr bwMode="auto">
          <a:xfrm>
            <a:off x="2168525" y="3492500"/>
            <a:ext cx="179388" cy="9525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70" name="Line 189"/>
          <p:cNvSpPr>
            <a:spLocks noChangeShapeType="1"/>
          </p:cNvSpPr>
          <p:nvPr/>
        </p:nvSpPr>
        <p:spPr bwMode="auto">
          <a:xfrm>
            <a:off x="2171700" y="3538538"/>
            <a:ext cx="171450" cy="0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71" name="Line 190"/>
          <p:cNvSpPr>
            <a:spLocks noChangeShapeType="1"/>
          </p:cNvSpPr>
          <p:nvPr/>
        </p:nvSpPr>
        <p:spPr bwMode="auto">
          <a:xfrm flipV="1">
            <a:off x="2162175" y="3571875"/>
            <a:ext cx="180975" cy="1588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72" name="Line 191"/>
          <p:cNvSpPr>
            <a:spLocks noChangeShapeType="1"/>
          </p:cNvSpPr>
          <p:nvPr/>
        </p:nvSpPr>
        <p:spPr bwMode="auto">
          <a:xfrm>
            <a:off x="2166938" y="3616325"/>
            <a:ext cx="177800" cy="0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33312" name="Text Box 192"/>
          <p:cNvSpPr txBox="1">
            <a:spLocks noChangeArrowheads="1"/>
          </p:cNvSpPr>
          <p:nvPr/>
        </p:nvSpPr>
        <p:spPr bwMode="auto">
          <a:xfrm rot="5572564">
            <a:off x="6016625" y="3492501"/>
            <a:ext cx="5429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400" b="1">
                <a:latin typeface="Times New Roman" pitchFamily="18" charset="0"/>
              </a:rPr>
              <a:t>0</a:t>
            </a:r>
          </a:p>
        </p:txBody>
      </p:sp>
      <p:sp>
        <p:nvSpPr>
          <p:cNvPr id="133313" name="Text Box 193"/>
          <p:cNvSpPr txBox="1">
            <a:spLocks noChangeArrowheads="1"/>
          </p:cNvSpPr>
          <p:nvPr/>
        </p:nvSpPr>
        <p:spPr bwMode="auto">
          <a:xfrm rot="4795047">
            <a:off x="5959475" y="3168651"/>
            <a:ext cx="5429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400" b="1">
                <a:latin typeface="Times New Roman" pitchFamily="18" charset="0"/>
              </a:rPr>
              <a:t>10</a:t>
            </a:r>
          </a:p>
        </p:txBody>
      </p:sp>
      <p:sp>
        <p:nvSpPr>
          <p:cNvPr id="133314" name="Text Box 194"/>
          <p:cNvSpPr txBox="1">
            <a:spLocks noChangeArrowheads="1"/>
          </p:cNvSpPr>
          <p:nvPr/>
        </p:nvSpPr>
        <p:spPr bwMode="auto">
          <a:xfrm rot="4237833">
            <a:off x="5895975" y="2882901"/>
            <a:ext cx="5429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400" b="1">
                <a:latin typeface="Times New Roman" pitchFamily="18" charset="0"/>
              </a:rPr>
              <a:t>20</a:t>
            </a:r>
          </a:p>
        </p:txBody>
      </p:sp>
      <p:sp>
        <p:nvSpPr>
          <p:cNvPr id="133315" name="Text Box 195"/>
          <p:cNvSpPr txBox="1">
            <a:spLocks noChangeArrowheads="1"/>
          </p:cNvSpPr>
          <p:nvPr/>
        </p:nvSpPr>
        <p:spPr bwMode="auto">
          <a:xfrm rot="3604364">
            <a:off x="5746750" y="2578101"/>
            <a:ext cx="5429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400" b="1">
                <a:latin typeface="Times New Roman" pitchFamily="18" charset="0"/>
              </a:rPr>
              <a:t>30</a:t>
            </a:r>
          </a:p>
        </p:txBody>
      </p:sp>
      <p:sp>
        <p:nvSpPr>
          <p:cNvPr id="133316" name="Text Box 196"/>
          <p:cNvSpPr txBox="1">
            <a:spLocks noChangeArrowheads="1"/>
          </p:cNvSpPr>
          <p:nvPr/>
        </p:nvSpPr>
        <p:spPr bwMode="auto">
          <a:xfrm rot="3155149">
            <a:off x="5568950" y="2339976"/>
            <a:ext cx="5429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400" b="1">
                <a:latin typeface="Times New Roman" pitchFamily="18" charset="0"/>
              </a:rPr>
              <a:t>40</a:t>
            </a:r>
          </a:p>
        </p:txBody>
      </p:sp>
      <p:sp>
        <p:nvSpPr>
          <p:cNvPr id="133317" name="Text Box 197"/>
          <p:cNvSpPr txBox="1">
            <a:spLocks noChangeArrowheads="1"/>
          </p:cNvSpPr>
          <p:nvPr/>
        </p:nvSpPr>
        <p:spPr bwMode="auto">
          <a:xfrm rot="2513052">
            <a:off x="5353050" y="2120900"/>
            <a:ext cx="5429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400" b="1">
                <a:latin typeface="Times New Roman" pitchFamily="18" charset="0"/>
              </a:rPr>
              <a:t>50</a:t>
            </a:r>
          </a:p>
        </p:txBody>
      </p:sp>
      <p:sp>
        <p:nvSpPr>
          <p:cNvPr id="133318" name="Text Box 198"/>
          <p:cNvSpPr txBox="1">
            <a:spLocks noChangeArrowheads="1"/>
          </p:cNvSpPr>
          <p:nvPr/>
        </p:nvSpPr>
        <p:spPr bwMode="auto">
          <a:xfrm rot="1850142">
            <a:off x="5089525" y="1930400"/>
            <a:ext cx="5429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400" b="1">
                <a:latin typeface="Times New Roman" pitchFamily="18" charset="0"/>
              </a:rPr>
              <a:t>60</a:t>
            </a:r>
          </a:p>
        </p:txBody>
      </p:sp>
      <p:sp>
        <p:nvSpPr>
          <p:cNvPr id="133319" name="Text Box 199"/>
          <p:cNvSpPr txBox="1">
            <a:spLocks noChangeArrowheads="1"/>
          </p:cNvSpPr>
          <p:nvPr/>
        </p:nvSpPr>
        <p:spPr bwMode="auto">
          <a:xfrm rot="920780">
            <a:off x="4806950" y="1806575"/>
            <a:ext cx="5429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400" b="1">
                <a:latin typeface="Times New Roman" pitchFamily="18" charset="0"/>
              </a:rPr>
              <a:t>70</a:t>
            </a:r>
          </a:p>
        </p:txBody>
      </p:sp>
      <p:sp>
        <p:nvSpPr>
          <p:cNvPr id="133320" name="Text Box 200"/>
          <p:cNvSpPr txBox="1">
            <a:spLocks noChangeArrowheads="1"/>
          </p:cNvSpPr>
          <p:nvPr/>
        </p:nvSpPr>
        <p:spPr bwMode="auto">
          <a:xfrm rot="316437">
            <a:off x="4511675" y="1720850"/>
            <a:ext cx="5429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400" b="1">
                <a:latin typeface="Times New Roman" pitchFamily="18" charset="0"/>
              </a:rPr>
              <a:t>80</a:t>
            </a:r>
          </a:p>
        </p:txBody>
      </p:sp>
      <p:sp>
        <p:nvSpPr>
          <p:cNvPr id="133321" name="Text Box 201"/>
          <p:cNvSpPr txBox="1">
            <a:spLocks noChangeArrowheads="1"/>
          </p:cNvSpPr>
          <p:nvPr/>
        </p:nvSpPr>
        <p:spPr bwMode="auto">
          <a:xfrm>
            <a:off x="4194175" y="1682750"/>
            <a:ext cx="5429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400" b="1">
                <a:latin typeface="Times New Roman" pitchFamily="18" charset="0"/>
              </a:rPr>
              <a:t>90</a:t>
            </a:r>
          </a:p>
        </p:txBody>
      </p:sp>
      <p:sp>
        <p:nvSpPr>
          <p:cNvPr id="133322" name="Text Box 202"/>
          <p:cNvSpPr txBox="1">
            <a:spLocks noChangeArrowheads="1"/>
          </p:cNvSpPr>
          <p:nvPr/>
        </p:nvSpPr>
        <p:spPr bwMode="auto">
          <a:xfrm rot="-495160">
            <a:off x="3883025" y="1711325"/>
            <a:ext cx="5429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400" b="1">
                <a:latin typeface="Times New Roman" pitchFamily="18" charset="0"/>
              </a:rPr>
              <a:t>100</a:t>
            </a:r>
          </a:p>
        </p:txBody>
      </p:sp>
      <p:sp>
        <p:nvSpPr>
          <p:cNvPr id="133323" name="Text Box 203"/>
          <p:cNvSpPr txBox="1">
            <a:spLocks noChangeArrowheads="1"/>
          </p:cNvSpPr>
          <p:nvPr/>
        </p:nvSpPr>
        <p:spPr bwMode="auto">
          <a:xfrm rot="-1302922">
            <a:off x="3549650" y="1787525"/>
            <a:ext cx="5429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400" b="1">
                <a:latin typeface="Times New Roman" pitchFamily="18" charset="0"/>
              </a:rPr>
              <a:t>110</a:t>
            </a:r>
          </a:p>
        </p:txBody>
      </p:sp>
      <p:sp>
        <p:nvSpPr>
          <p:cNvPr id="133324" name="Text Box 204"/>
          <p:cNvSpPr txBox="1">
            <a:spLocks noChangeArrowheads="1"/>
          </p:cNvSpPr>
          <p:nvPr/>
        </p:nvSpPr>
        <p:spPr bwMode="auto">
          <a:xfrm rot="-2024004">
            <a:off x="3236913" y="1939925"/>
            <a:ext cx="5429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400" b="1">
                <a:latin typeface="Times New Roman" pitchFamily="18" charset="0"/>
              </a:rPr>
              <a:t>120</a:t>
            </a:r>
          </a:p>
        </p:txBody>
      </p:sp>
      <p:sp>
        <p:nvSpPr>
          <p:cNvPr id="133325" name="Text Box 205"/>
          <p:cNvSpPr txBox="1">
            <a:spLocks noChangeArrowheads="1"/>
          </p:cNvSpPr>
          <p:nvPr/>
        </p:nvSpPr>
        <p:spPr bwMode="auto">
          <a:xfrm rot="-2535302">
            <a:off x="2981325" y="2139950"/>
            <a:ext cx="5429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400" b="1">
                <a:latin typeface="Times New Roman" pitchFamily="18" charset="0"/>
              </a:rPr>
              <a:t>130</a:t>
            </a:r>
          </a:p>
        </p:txBody>
      </p:sp>
      <p:sp>
        <p:nvSpPr>
          <p:cNvPr id="133326" name="Text Box 206"/>
          <p:cNvSpPr txBox="1">
            <a:spLocks noChangeArrowheads="1"/>
          </p:cNvSpPr>
          <p:nvPr/>
        </p:nvSpPr>
        <p:spPr bwMode="auto">
          <a:xfrm rot="-3148632">
            <a:off x="2763837" y="2359026"/>
            <a:ext cx="5429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400" b="1">
                <a:latin typeface="Times New Roman" pitchFamily="18" charset="0"/>
              </a:rPr>
              <a:t>140</a:t>
            </a:r>
          </a:p>
        </p:txBody>
      </p:sp>
      <p:sp>
        <p:nvSpPr>
          <p:cNvPr id="133327" name="Text Box 207"/>
          <p:cNvSpPr txBox="1">
            <a:spLocks noChangeArrowheads="1"/>
          </p:cNvSpPr>
          <p:nvPr/>
        </p:nvSpPr>
        <p:spPr bwMode="auto">
          <a:xfrm rot="-4329811">
            <a:off x="2452687" y="2892426"/>
            <a:ext cx="5429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400" b="1">
                <a:latin typeface="Times New Roman" pitchFamily="18" charset="0"/>
              </a:rPr>
              <a:t>160</a:t>
            </a:r>
          </a:p>
        </p:txBody>
      </p:sp>
      <p:sp>
        <p:nvSpPr>
          <p:cNvPr id="133328" name="Text Box 208"/>
          <p:cNvSpPr txBox="1">
            <a:spLocks noChangeArrowheads="1"/>
          </p:cNvSpPr>
          <p:nvPr/>
        </p:nvSpPr>
        <p:spPr bwMode="auto">
          <a:xfrm rot="-3497573">
            <a:off x="2640013" y="2584450"/>
            <a:ext cx="4699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400" b="1">
                <a:latin typeface="Times New Roman" pitchFamily="18" charset="0"/>
              </a:rPr>
              <a:t>150</a:t>
            </a:r>
          </a:p>
        </p:txBody>
      </p:sp>
      <p:sp>
        <p:nvSpPr>
          <p:cNvPr id="133329" name="Text Box 209"/>
          <p:cNvSpPr txBox="1">
            <a:spLocks noChangeArrowheads="1"/>
          </p:cNvSpPr>
          <p:nvPr/>
        </p:nvSpPr>
        <p:spPr bwMode="auto">
          <a:xfrm rot="-4730836">
            <a:off x="2378075" y="3187701"/>
            <a:ext cx="5429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400" b="1">
                <a:latin typeface="Times New Roman" pitchFamily="18" charset="0"/>
              </a:rPr>
              <a:t>170</a:t>
            </a:r>
          </a:p>
        </p:txBody>
      </p:sp>
      <p:sp>
        <p:nvSpPr>
          <p:cNvPr id="133330" name="Text Box 210"/>
          <p:cNvSpPr txBox="1">
            <a:spLocks noChangeArrowheads="1"/>
          </p:cNvSpPr>
          <p:nvPr/>
        </p:nvSpPr>
        <p:spPr bwMode="auto">
          <a:xfrm rot="-5464699">
            <a:off x="2349500" y="3502026"/>
            <a:ext cx="5429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400" b="1">
                <a:latin typeface="Times New Roman" pitchFamily="18" charset="0"/>
              </a:rPr>
              <a:t>180</a:t>
            </a:r>
          </a:p>
        </p:txBody>
      </p:sp>
      <p:sp>
        <p:nvSpPr>
          <p:cNvPr id="1192" name="Rectangle 211"/>
          <p:cNvSpPr>
            <a:spLocks noChangeArrowheads="1"/>
          </p:cNvSpPr>
          <p:nvPr/>
        </p:nvSpPr>
        <p:spPr bwMode="auto">
          <a:xfrm>
            <a:off x="7664450" y="3168650"/>
            <a:ext cx="333375" cy="4476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193" name="Rectangle 212"/>
          <p:cNvSpPr>
            <a:spLocks noChangeArrowheads="1"/>
          </p:cNvSpPr>
          <p:nvPr/>
        </p:nvSpPr>
        <p:spPr bwMode="auto">
          <a:xfrm>
            <a:off x="4016375" y="3254375"/>
            <a:ext cx="447675" cy="36195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33334" name="AutoShape 214"/>
          <p:cNvSpPr>
            <a:spLocks noChangeArrowheads="1"/>
          </p:cNvSpPr>
          <p:nvPr/>
        </p:nvSpPr>
        <p:spPr bwMode="auto">
          <a:xfrm>
            <a:off x="508000" y="5208588"/>
            <a:ext cx="7718425" cy="536575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 cmpd="dbl">
            <a:solidFill>
              <a:schemeClr val="bg1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>
                <a:solidFill>
                  <a:srgbClr val="003399"/>
                </a:solidFill>
                <a:latin typeface="Arial" charset="0"/>
                <a:sym typeface="Symbol" pitchFamily="18" charset="2"/>
              </a:rPr>
              <a:t>Одно деление транспортира = </a:t>
            </a:r>
            <a:r>
              <a:rPr lang="en-US" b="1">
                <a:solidFill>
                  <a:srgbClr val="003399"/>
                </a:solidFill>
                <a:latin typeface="Arial" charset="0"/>
                <a:sym typeface="Symbol" pitchFamily="18" charset="2"/>
              </a:rPr>
              <a:t>1</a:t>
            </a:r>
            <a:r>
              <a:rPr lang="en-US" b="1">
                <a:solidFill>
                  <a:srgbClr val="003399"/>
                </a:solidFill>
                <a:latin typeface="Arial" charset="0"/>
                <a:cs typeface="Times New Roman" pitchFamily="18" charset="0"/>
                <a:sym typeface="Symbol" pitchFamily="18" charset="2"/>
              </a:rPr>
              <a:t>°</a:t>
            </a:r>
            <a:r>
              <a:rPr lang="ru-RU" b="1">
                <a:solidFill>
                  <a:srgbClr val="003399"/>
                </a:solidFill>
                <a:latin typeface="Arial" charset="0"/>
                <a:sym typeface="Symbol" pitchFamily="18" charset="2"/>
              </a:rPr>
              <a:t> (один градус)</a:t>
            </a:r>
            <a:endParaRPr lang="ru-RU" b="1">
              <a:solidFill>
                <a:srgbClr val="003399"/>
              </a:solidFill>
              <a:latin typeface="Arial" charset="0"/>
            </a:endParaRPr>
          </a:p>
        </p:txBody>
      </p:sp>
      <p:sp>
        <p:nvSpPr>
          <p:cNvPr id="133335" name="AutoShape 215"/>
          <p:cNvSpPr>
            <a:spLocks noChangeArrowheads="1"/>
          </p:cNvSpPr>
          <p:nvPr/>
        </p:nvSpPr>
        <p:spPr bwMode="auto">
          <a:xfrm>
            <a:off x="519113" y="5921375"/>
            <a:ext cx="7718425" cy="536575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 cmpd="dbl">
            <a:solidFill>
              <a:srgbClr val="CC0000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>
                <a:solidFill>
                  <a:srgbClr val="CC0000"/>
                </a:solidFill>
                <a:latin typeface="Arial" charset="0"/>
                <a:sym typeface="Symbol" pitchFamily="18" charset="2"/>
              </a:rPr>
              <a:t>1</a:t>
            </a:r>
            <a:r>
              <a:rPr lang="en-US" b="1">
                <a:solidFill>
                  <a:srgbClr val="CC0000"/>
                </a:solidFill>
                <a:latin typeface="Arial" charset="0"/>
                <a:cs typeface="Times New Roman" pitchFamily="18" charset="0"/>
                <a:sym typeface="Symbol" pitchFamily="18" charset="2"/>
              </a:rPr>
              <a:t>°</a:t>
            </a:r>
            <a:r>
              <a:rPr lang="ru-RU" b="1">
                <a:solidFill>
                  <a:srgbClr val="CC0000"/>
                </a:solidFill>
                <a:latin typeface="Arial" charset="0"/>
                <a:sym typeface="Symbol" pitchFamily="18" charset="2"/>
              </a:rPr>
              <a:t> (один градус)</a:t>
            </a:r>
            <a:r>
              <a:rPr lang="en-US" b="1">
                <a:solidFill>
                  <a:srgbClr val="CC0000"/>
                </a:solidFill>
                <a:latin typeface="Arial" charset="0"/>
                <a:sym typeface="Symbol" pitchFamily="18" charset="2"/>
              </a:rPr>
              <a:t> – </a:t>
            </a:r>
            <a:r>
              <a:rPr lang="ru-RU" b="1">
                <a:solidFill>
                  <a:srgbClr val="CC0000"/>
                </a:solidFill>
                <a:latin typeface="Arial" charset="0"/>
                <a:sym typeface="Symbol" pitchFamily="18" charset="2"/>
              </a:rPr>
              <a:t>единица измерения углов</a:t>
            </a:r>
            <a:endParaRPr lang="ru-RU" b="1">
              <a:solidFill>
                <a:srgbClr val="CC0000"/>
              </a:solidFill>
              <a:latin typeface="Arial" charset="0"/>
            </a:endParaRPr>
          </a:p>
        </p:txBody>
      </p:sp>
      <p:sp>
        <p:nvSpPr>
          <p:cNvPr id="1196" name="Rectangle 217"/>
          <p:cNvSpPr>
            <a:spLocks noChangeArrowheads="1"/>
          </p:cNvSpPr>
          <p:nvPr/>
        </p:nvSpPr>
        <p:spPr bwMode="auto">
          <a:xfrm>
            <a:off x="7380288" y="3097213"/>
            <a:ext cx="936625" cy="86518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197" name="Rectangle 218"/>
          <p:cNvSpPr>
            <a:spLocks noChangeArrowheads="1"/>
          </p:cNvSpPr>
          <p:nvPr/>
        </p:nvSpPr>
        <p:spPr bwMode="auto">
          <a:xfrm>
            <a:off x="611188" y="3357563"/>
            <a:ext cx="936625" cy="86518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cxnSp>
        <p:nvCxnSpPr>
          <p:cNvPr id="218" name="Прямая соединительная линия 217"/>
          <p:cNvCxnSpPr/>
          <p:nvPr/>
        </p:nvCxnSpPr>
        <p:spPr>
          <a:xfrm>
            <a:off x="6500826" y="3641726"/>
            <a:ext cx="1143008" cy="1588"/>
          </a:xfrm>
          <a:prstGeom prst="line">
            <a:avLst/>
          </a:prstGeom>
          <a:ln w="412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2" name="Прямая со стрелкой 221"/>
          <p:cNvCxnSpPr/>
          <p:nvPr/>
        </p:nvCxnSpPr>
        <p:spPr>
          <a:xfrm rot="5400000" flipH="1" flipV="1">
            <a:off x="7286644" y="2998784"/>
            <a:ext cx="1000132" cy="285752"/>
          </a:xfrm>
          <a:prstGeom prst="straightConnector1">
            <a:avLst/>
          </a:prstGeom>
          <a:ln w="412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4" name="Прямая соединительная линия 223"/>
          <p:cNvCxnSpPr/>
          <p:nvPr/>
        </p:nvCxnSpPr>
        <p:spPr>
          <a:xfrm>
            <a:off x="7000892" y="2571744"/>
            <a:ext cx="1643074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5" name="TextBox 224"/>
          <p:cNvSpPr txBox="1"/>
          <p:nvPr/>
        </p:nvSpPr>
        <p:spPr>
          <a:xfrm>
            <a:off x="7095144" y="2071678"/>
            <a:ext cx="154882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1 градус</a:t>
            </a:r>
            <a:endParaRPr lang="ru-RU" dirty="0"/>
          </a:p>
        </p:txBody>
      </p:sp>
    </p:spTree>
  </p:cSld>
  <p:clrMapOvr>
    <a:masterClrMapping/>
  </p:clrMapOvr>
  <p:transition spd="med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33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33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33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33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"/>
                            </p:stCondLst>
                            <p:childTnLst>
                              <p:par>
                                <p:cTn id="3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000"/>
                            </p:stCondLst>
                            <p:childTnLst>
                              <p:par>
                                <p:cTn id="56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312" grpId="0" autoUpdateAnimBg="0"/>
      <p:bldP spid="133313" grpId="0" autoUpdateAnimBg="0"/>
      <p:bldP spid="133314" grpId="0" autoUpdateAnimBg="0"/>
      <p:bldP spid="133315" grpId="0" autoUpdateAnimBg="0"/>
      <p:bldP spid="133316" grpId="0" autoUpdateAnimBg="0"/>
      <p:bldP spid="133317" grpId="0" autoUpdateAnimBg="0"/>
      <p:bldP spid="133318" grpId="0" autoUpdateAnimBg="0"/>
      <p:bldP spid="133319" grpId="0" autoUpdateAnimBg="0"/>
      <p:bldP spid="133320" grpId="0" autoUpdateAnimBg="0"/>
      <p:bldP spid="133321" grpId="0" autoUpdateAnimBg="0"/>
      <p:bldP spid="133322" grpId="0" autoUpdateAnimBg="0"/>
      <p:bldP spid="133323" grpId="0" autoUpdateAnimBg="0"/>
      <p:bldP spid="133324" grpId="0" autoUpdateAnimBg="0"/>
      <p:bldP spid="133325" grpId="0" autoUpdateAnimBg="0"/>
      <p:bldP spid="133326" grpId="0" autoUpdateAnimBg="0"/>
      <p:bldP spid="133327" grpId="0" autoUpdateAnimBg="0"/>
      <p:bldP spid="133328" grpId="0" autoUpdateAnimBg="0"/>
      <p:bldP spid="133329" grpId="0" autoUpdateAnimBg="0"/>
      <p:bldP spid="133330" grpId="0" autoUpdateAnimBg="0"/>
      <p:bldP spid="133334" grpId="0" animBg="1"/>
      <p:bldP spid="133335" grpId="0" animBg="1"/>
      <p:bldP spid="22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5" name="Picture 7" descr="транспортир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363" y="4251325"/>
            <a:ext cx="4027487" cy="2606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9" name="Line 3"/>
          <p:cNvSpPr>
            <a:spLocks noChangeShapeType="1"/>
          </p:cNvSpPr>
          <p:nvPr/>
        </p:nvSpPr>
        <p:spPr bwMode="auto">
          <a:xfrm flipV="1">
            <a:off x="1476375" y="2492375"/>
            <a:ext cx="2374900" cy="244951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4340" name="Line 4"/>
          <p:cNvSpPr>
            <a:spLocks noChangeShapeType="1"/>
          </p:cNvSpPr>
          <p:nvPr/>
        </p:nvSpPr>
        <p:spPr bwMode="auto">
          <a:xfrm flipH="1" flipV="1">
            <a:off x="684213" y="1989138"/>
            <a:ext cx="3167062" cy="50323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8376" name="Text Box 8"/>
          <p:cNvSpPr txBox="1">
            <a:spLocks noChangeArrowheads="1"/>
          </p:cNvSpPr>
          <p:nvPr/>
        </p:nvSpPr>
        <p:spPr bwMode="auto">
          <a:xfrm>
            <a:off x="6227763" y="1557338"/>
            <a:ext cx="2736850" cy="91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800" dirty="0"/>
              <a:t>1. Совместить центр транспортира с вершиной угла.</a:t>
            </a:r>
          </a:p>
        </p:txBody>
      </p:sp>
      <p:sp>
        <p:nvSpPr>
          <p:cNvPr id="58377" name="Text Box 9"/>
          <p:cNvSpPr txBox="1">
            <a:spLocks noChangeArrowheads="1"/>
          </p:cNvSpPr>
          <p:nvPr/>
        </p:nvSpPr>
        <p:spPr bwMode="auto">
          <a:xfrm>
            <a:off x="6046788" y="3284538"/>
            <a:ext cx="3097212" cy="1465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800"/>
              <a:t>2. Расположить транспортир таким образом, чтобы одна сторона угла проходила через начало отсчета.</a:t>
            </a:r>
          </a:p>
        </p:txBody>
      </p:sp>
      <p:sp>
        <p:nvSpPr>
          <p:cNvPr id="14343" name="Text Box 11"/>
          <p:cNvSpPr txBox="1">
            <a:spLocks noChangeArrowheads="1"/>
          </p:cNvSpPr>
          <p:nvPr/>
        </p:nvSpPr>
        <p:spPr bwMode="auto">
          <a:xfrm>
            <a:off x="611188" y="333375"/>
            <a:ext cx="8281987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4000" b="1" dirty="0">
                <a:solidFill>
                  <a:schemeClr val="tx2"/>
                </a:solidFill>
                <a:latin typeface="Garamond" pitchFamily="18" charset="0"/>
              </a:rPr>
              <a:t>Как измерить угол</a:t>
            </a:r>
          </a:p>
        </p:txBody>
      </p:sp>
      <p:pic>
        <p:nvPicPr>
          <p:cNvPr id="58382" name="Picture 14" descr="транспортир"/>
          <p:cNvPicPr>
            <a:picLocks noChangeAspect="1" noChangeArrowheads="1"/>
          </p:cNvPicPr>
          <p:nvPr/>
        </p:nvPicPr>
        <p:blipFill>
          <a:blip r:embed="rId3" cstate="print"/>
          <a:srcRect t="5542"/>
          <a:stretch>
            <a:fillRect/>
          </a:stretch>
        </p:blipFill>
        <p:spPr bwMode="auto">
          <a:xfrm rot="557136">
            <a:off x="1822450" y="1843088"/>
            <a:ext cx="4027488" cy="2462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8383" name="Line 15"/>
          <p:cNvSpPr>
            <a:spLocks noChangeShapeType="1"/>
          </p:cNvSpPr>
          <p:nvPr/>
        </p:nvSpPr>
        <p:spPr bwMode="auto">
          <a:xfrm flipV="1">
            <a:off x="1476375" y="2492375"/>
            <a:ext cx="2374900" cy="244951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8384" name="Line 16"/>
          <p:cNvSpPr>
            <a:spLocks noChangeShapeType="1"/>
          </p:cNvSpPr>
          <p:nvPr/>
        </p:nvSpPr>
        <p:spPr bwMode="auto">
          <a:xfrm flipH="1" flipV="1">
            <a:off x="712788" y="1989138"/>
            <a:ext cx="3167062" cy="50323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8387" name="Text Box 19"/>
          <p:cNvSpPr txBox="1">
            <a:spLocks noChangeArrowheads="1"/>
          </p:cNvSpPr>
          <p:nvPr/>
        </p:nvSpPr>
        <p:spPr bwMode="auto">
          <a:xfrm>
            <a:off x="5003800" y="5084763"/>
            <a:ext cx="3744913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800"/>
              <a:t>3. Выбрать соответствующую шкалу и определить, через какое деление проходит вторая сторона угла.</a:t>
            </a:r>
            <a:endParaRPr lang="ru-RU"/>
          </a:p>
        </p:txBody>
      </p:sp>
      <p:sp>
        <p:nvSpPr>
          <p:cNvPr id="58388" name="Text Box 20"/>
          <p:cNvSpPr txBox="1">
            <a:spLocks noChangeArrowheads="1"/>
          </p:cNvSpPr>
          <p:nvPr/>
        </p:nvSpPr>
        <p:spPr bwMode="auto">
          <a:xfrm>
            <a:off x="1187450" y="2852738"/>
            <a:ext cx="9350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/>
              <a:t>55</a:t>
            </a:r>
            <a:r>
              <a:rPr lang="en-US" b="1"/>
              <a:t>°</a:t>
            </a:r>
            <a:endParaRPr lang="ru-RU"/>
          </a:p>
        </p:txBody>
      </p:sp>
    </p:spTree>
  </p:cSld>
  <p:clrMapOvr>
    <a:masterClrMapping/>
  </p:clrMapOvr>
  <p:transition spd="med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83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83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8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5.18519E-6 L -0.3302 -0.36851 " pathEditMode="relative" ptsTypes="AA">
                                      <p:cBhvr>
                                        <p:cTn id="13" dur="2000" fill="hold"/>
                                        <p:tgtEl>
                                          <p:spTgt spid="583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83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83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83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58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58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8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8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583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6" grpId="0"/>
      <p:bldP spid="58377" grpId="0"/>
      <p:bldP spid="58383" grpId="0" animBg="1"/>
      <p:bldP spid="5838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739775" y="360363"/>
            <a:ext cx="7045325" cy="4505325"/>
            <a:chOff x="520" y="672"/>
            <a:chExt cx="4438" cy="2838"/>
          </a:xfrm>
        </p:grpSpPr>
        <p:grpSp>
          <p:nvGrpSpPr>
            <p:cNvPr id="3" name="Group 3"/>
            <p:cNvGrpSpPr>
              <a:grpSpLocks/>
            </p:cNvGrpSpPr>
            <p:nvPr/>
          </p:nvGrpSpPr>
          <p:grpSpPr bwMode="auto">
            <a:xfrm>
              <a:off x="520" y="672"/>
              <a:ext cx="4438" cy="2838"/>
              <a:chOff x="520" y="672"/>
              <a:chExt cx="4438" cy="2838"/>
            </a:xfrm>
          </p:grpSpPr>
          <p:grpSp>
            <p:nvGrpSpPr>
              <p:cNvPr id="4" name="Group 4"/>
              <p:cNvGrpSpPr>
                <a:grpSpLocks/>
              </p:cNvGrpSpPr>
              <p:nvPr/>
            </p:nvGrpSpPr>
            <p:grpSpPr bwMode="auto">
              <a:xfrm>
                <a:off x="520" y="672"/>
                <a:ext cx="4438" cy="2838"/>
                <a:chOff x="520" y="672"/>
                <a:chExt cx="4438" cy="2838"/>
              </a:xfrm>
            </p:grpSpPr>
            <p:grpSp>
              <p:nvGrpSpPr>
                <p:cNvPr id="5" name="Group 5"/>
                <p:cNvGrpSpPr>
                  <a:grpSpLocks/>
                </p:cNvGrpSpPr>
                <p:nvPr/>
              </p:nvGrpSpPr>
              <p:grpSpPr bwMode="auto">
                <a:xfrm>
                  <a:off x="520" y="672"/>
                  <a:ext cx="4438" cy="2838"/>
                  <a:chOff x="520" y="672"/>
                  <a:chExt cx="4438" cy="2838"/>
                </a:xfrm>
              </p:grpSpPr>
              <p:grpSp>
                <p:nvGrpSpPr>
                  <p:cNvPr id="6" name="Group 6"/>
                  <p:cNvGrpSpPr>
                    <a:grpSpLocks/>
                  </p:cNvGrpSpPr>
                  <p:nvPr/>
                </p:nvGrpSpPr>
                <p:grpSpPr bwMode="auto">
                  <a:xfrm>
                    <a:off x="520" y="672"/>
                    <a:ext cx="4438" cy="2838"/>
                    <a:chOff x="520" y="672"/>
                    <a:chExt cx="4438" cy="2838"/>
                  </a:xfrm>
                </p:grpSpPr>
                <p:grpSp>
                  <p:nvGrpSpPr>
                    <p:cNvPr id="7" name="Group 7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520" y="672"/>
                      <a:ext cx="4438" cy="2838"/>
                      <a:chOff x="526" y="672"/>
                      <a:chExt cx="4438" cy="2838"/>
                    </a:xfrm>
                  </p:grpSpPr>
                  <p:grpSp>
                    <p:nvGrpSpPr>
                      <p:cNvPr id="8" name="Group 8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526" y="672"/>
                        <a:ext cx="4438" cy="2838"/>
                        <a:chOff x="528" y="672"/>
                        <a:chExt cx="4416" cy="2838"/>
                      </a:xfrm>
                    </p:grpSpPr>
                    <p:grpSp>
                      <p:nvGrpSpPr>
                        <p:cNvPr id="9" name="Group 9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528" y="672"/>
                          <a:ext cx="4416" cy="2838"/>
                          <a:chOff x="528" y="672"/>
                          <a:chExt cx="4416" cy="2838"/>
                        </a:xfrm>
                      </p:grpSpPr>
                      <p:grpSp>
                        <p:nvGrpSpPr>
                          <p:cNvPr id="10" name="Group 10"/>
                          <p:cNvGrpSpPr>
                            <a:grpSpLocks/>
                          </p:cNvGrpSpPr>
                          <p:nvPr/>
                        </p:nvGrpSpPr>
                        <p:grpSpPr bwMode="auto">
                          <a:xfrm>
                            <a:off x="528" y="672"/>
                            <a:ext cx="4416" cy="2838"/>
                            <a:chOff x="528" y="672"/>
                            <a:chExt cx="4416" cy="2838"/>
                          </a:xfrm>
                        </p:grpSpPr>
                        <p:grpSp>
                          <p:nvGrpSpPr>
                            <p:cNvPr id="11" name="Group 11"/>
                            <p:cNvGrpSpPr>
                              <a:grpSpLocks/>
                            </p:cNvGrpSpPr>
                            <p:nvPr/>
                          </p:nvGrpSpPr>
                          <p:grpSpPr bwMode="auto">
                            <a:xfrm>
                              <a:off x="528" y="672"/>
                              <a:ext cx="4416" cy="2838"/>
                              <a:chOff x="528" y="672"/>
                              <a:chExt cx="4416" cy="2838"/>
                            </a:xfrm>
                          </p:grpSpPr>
                          <p:grpSp>
                            <p:nvGrpSpPr>
                              <p:cNvPr id="12" name="Group 12"/>
                              <p:cNvGrpSpPr>
                                <a:grpSpLocks/>
                              </p:cNvGrpSpPr>
                              <p:nvPr/>
                            </p:nvGrpSpPr>
                            <p:grpSpPr bwMode="auto">
                              <a:xfrm>
                                <a:off x="528" y="672"/>
                                <a:ext cx="4416" cy="2838"/>
                                <a:chOff x="528" y="672"/>
                                <a:chExt cx="4416" cy="2838"/>
                              </a:xfrm>
                            </p:grpSpPr>
                            <p:grpSp>
                              <p:nvGrpSpPr>
                                <p:cNvPr id="13" name="Group 13"/>
                                <p:cNvGrpSpPr>
                                  <a:grpSpLocks/>
                                </p:cNvGrpSpPr>
                                <p:nvPr/>
                              </p:nvGrpSpPr>
                              <p:grpSpPr bwMode="auto">
                                <a:xfrm>
                                  <a:off x="528" y="672"/>
                                  <a:ext cx="4416" cy="2838"/>
                                  <a:chOff x="528" y="672"/>
                                  <a:chExt cx="4416" cy="2838"/>
                                </a:xfrm>
                              </p:grpSpPr>
                              <p:graphicFrame>
                                <p:nvGraphicFramePr>
                                  <p:cNvPr id="2050" name="Object 14"/>
                                  <p:cNvGraphicFramePr>
                                    <a:graphicFrameLocks noChangeAspect="1"/>
                                  </p:cNvGraphicFramePr>
                                  <p:nvPr/>
                                </p:nvGraphicFramePr>
                                <p:xfrm>
                                  <a:off x="528" y="672"/>
                                  <a:ext cx="4416" cy="2838"/>
                                </p:xfrm>
                                <a:graphic>
                                  <a:graphicData uri="http://schemas.openxmlformats.org/presentationml/2006/ole">
                                    <p:oleObj spid="_x0000_s49154" r:id="rId4" imgW="0" imgH="0" progId="">
                                      <p:embed/>
                                    </p:oleObj>
                                  </a:graphicData>
                                </a:graphic>
                              </p:graphicFrame>
                              <p:sp>
                                <p:nvSpPr>
                                  <p:cNvPr id="2281" name="Rectangle 15"/>
                                  <p:cNvSpPr>
                                    <a:spLocks noChangeArrowheads="1"/>
                                  </p:cNvSpPr>
                                  <p:nvPr/>
                                </p:nvSpPr>
                                <p:spPr bwMode="auto">
                                  <a:xfrm>
                                    <a:off x="3588" y="864"/>
                                    <a:ext cx="306" cy="402"/>
                                  </a:xfrm>
                                  <a:prstGeom prst="rect">
                                    <a:avLst/>
                                  </a:prstGeom>
                                  <a:solidFill>
                                    <a:schemeClr val="bg1"/>
                                  </a:solidFill>
                                  <a:ln w="9525">
                                    <a:noFill/>
                                    <a:miter lim="800000"/>
                                    <a:headEnd/>
                                    <a:tailEnd/>
                                  </a:ln>
                                </p:spPr>
                                <p:txBody>
                                  <a:bodyPr wrap="none" anchor="ctr"/>
                                  <a:lstStyle/>
                                  <a:p>
                                    <a:endParaRPr lang="ru-RU"/>
                                  </a:p>
                                </p:txBody>
                              </p:sp>
                            </p:grpSp>
                            <p:sp>
                              <p:nvSpPr>
                                <p:cNvPr id="2280" name="Rectangle 16"/>
                                <p:cNvSpPr>
                                  <a:spLocks noChangeArrowheads="1"/>
                                </p:cNvSpPr>
                                <p:nvPr/>
                              </p:nvSpPr>
                              <p:spPr bwMode="auto">
                                <a:xfrm>
                                  <a:off x="2724" y="690"/>
                                  <a:ext cx="192" cy="204"/>
                                </a:xfrm>
                                <a:prstGeom prst="rect">
                                  <a:avLst/>
                                </a:prstGeom>
                                <a:solidFill>
                                  <a:schemeClr val="bg1"/>
                                </a:solidFill>
                                <a:ln w="9525">
                                  <a:noFill/>
                                  <a:miter lim="800000"/>
                                  <a:headEnd/>
                                  <a:tailEnd/>
                                </a:ln>
                              </p:spPr>
                              <p:txBody>
                                <a:bodyPr wrap="none" anchor="ctr"/>
                                <a:lstStyle/>
                                <a:p>
                                  <a:endParaRPr lang="ru-RU"/>
                                </a:p>
                              </p:txBody>
                            </p:sp>
                          </p:grpSp>
                          <p:sp>
                            <p:nvSpPr>
                              <p:cNvPr id="2278" name="Rectangle 17"/>
                              <p:cNvSpPr>
                                <a:spLocks noChangeArrowheads="1"/>
                              </p:cNvSpPr>
                              <p:nvPr/>
                            </p:nvSpPr>
                            <p:spPr bwMode="auto">
                              <a:xfrm>
                                <a:off x="1950" y="912"/>
                                <a:ext cx="276" cy="396"/>
                              </a:xfrm>
                              <a:prstGeom prst="rect">
                                <a:avLst/>
                              </a:prstGeom>
                              <a:solidFill>
                                <a:schemeClr val="bg1"/>
                              </a:solidFill>
                              <a:ln w="9525">
                                <a:noFill/>
                                <a:miter lim="800000"/>
                                <a:headEnd/>
                                <a:tailEnd/>
                              </a:ln>
                            </p:spPr>
                            <p:txBody>
                              <a:bodyPr wrap="none" anchor="ctr"/>
                              <a:lstStyle/>
                              <a:p>
                                <a:endParaRPr lang="ru-RU"/>
                              </a:p>
                            </p:txBody>
                          </p:sp>
                        </p:grpSp>
                        <p:sp>
                          <p:nvSpPr>
                            <p:cNvPr id="2276" name="Rectangle 18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3420" y="1038"/>
                              <a:ext cx="336" cy="384"/>
                            </a:xfrm>
                            <a:prstGeom prst="rect">
                              <a:avLst/>
                            </a:prstGeom>
                            <a:solidFill>
                              <a:schemeClr val="bg1"/>
                            </a:solidFill>
                            <a:ln w="9525">
                              <a:noFill/>
                              <a:miter lim="800000"/>
                              <a:headEnd/>
                              <a:tailEnd/>
                            </a:ln>
                          </p:spPr>
                          <p:txBody>
                            <a:bodyPr wrap="none" anchor="ctr"/>
                            <a:lstStyle/>
                            <a:p>
                              <a:endParaRPr lang="ru-RU"/>
                            </a:p>
                          </p:txBody>
                        </p:sp>
                      </p:grpSp>
                      <p:sp>
                        <p:nvSpPr>
                          <p:cNvPr id="2274" name="Rectangle 19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2586" y="690"/>
                            <a:ext cx="240" cy="528"/>
                          </a:xfrm>
                          <a:prstGeom prst="rect">
                            <a:avLst/>
                          </a:prstGeom>
                          <a:solidFill>
                            <a:schemeClr val="bg1"/>
                          </a:solidFill>
                          <a:ln w="9525">
                            <a:noFill/>
                            <a:miter lim="800000"/>
                            <a:headEnd/>
                            <a:tailEnd/>
                          </a:ln>
                        </p:spPr>
                        <p:txBody>
                          <a:bodyPr wrap="none" anchor="ctr"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  <p:sp>
                      <p:nvSpPr>
                        <p:cNvPr id="2272" name="Rectangle 20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2718" y="1872"/>
                          <a:ext cx="432" cy="768"/>
                        </a:xfrm>
                        <a:prstGeom prst="rect">
                          <a:avLst/>
                        </a:prstGeom>
                        <a:solidFill>
                          <a:schemeClr val="bg1"/>
                        </a:solidFill>
                        <a:ln w="9525">
                          <a:noFill/>
                          <a:miter lim="800000"/>
                          <a:headEnd/>
                          <a:tailEnd/>
                        </a:ln>
                      </p:spPr>
                      <p:txBody>
                        <a:bodyPr wrap="none" anchor="ctr"/>
                        <a:lstStyle/>
                        <a:p>
                          <a:endParaRPr lang="ru-RU"/>
                        </a:p>
                      </p:txBody>
                    </p:sp>
                  </p:grpSp>
                  <p:sp>
                    <p:nvSpPr>
                      <p:cNvPr id="2269" name="Rectangle 21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387" y="1801"/>
                        <a:ext cx="315" cy="852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2270" name="Text Box 22"/>
                      <p:cNvSpPr txBox="1">
                        <a:spLocks noChangeArrowheads="1"/>
                      </p:cNvSpPr>
                      <p:nvPr/>
                    </p:nvSpPr>
                    <p:spPr bwMode="auto">
                      <a:xfrm>
                        <a:off x="2502" y="2418"/>
                        <a:ext cx="360" cy="288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>
                        <a:spAutoFit/>
                      </a:bodyPr>
                      <a:lstStyle/>
                      <a:p>
                        <a:pPr>
                          <a:spcBef>
                            <a:spcPct val="50000"/>
                          </a:spcBef>
                        </a:pPr>
                        <a:r>
                          <a:rPr lang="ru-RU">
                            <a:latin typeface="Times New Roman" pitchFamily="18" charset="0"/>
                          </a:rPr>
                          <a:t>О</a:t>
                        </a:r>
                        <a:endParaRPr lang="en-US">
                          <a:latin typeface="Times New Roman" pitchFamily="18" charset="0"/>
                        </a:endParaRPr>
                      </a:p>
                    </p:txBody>
                  </p:sp>
                </p:grpSp>
                <p:sp>
                  <p:nvSpPr>
                    <p:cNvPr id="2250" name="Oval 2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708" y="2250"/>
                      <a:ext cx="132" cy="96"/>
                    </a:xfrm>
                    <a:prstGeom prst="ellipse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bg1"/>
                      </a:solidFill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2251" name="Oval 2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018" y="1536"/>
                      <a:ext cx="132" cy="96"/>
                    </a:xfrm>
                    <a:prstGeom prst="ellipse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bg1"/>
                      </a:solidFill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2252" name="Oval 2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222" y="1632"/>
                      <a:ext cx="132" cy="96"/>
                    </a:xfrm>
                    <a:prstGeom prst="ellipse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bg1"/>
                      </a:solidFill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2253" name="Oval 2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366" y="1746"/>
                      <a:ext cx="132" cy="96"/>
                    </a:xfrm>
                    <a:prstGeom prst="ellipse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bg1"/>
                      </a:solidFill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2254" name="Oval 2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504" y="1884"/>
                      <a:ext cx="132" cy="96"/>
                    </a:xfrm>
                    <a:prstGeom prst="ellipse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bg1"/>
                      </a:solidFill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2255" name="Oval 28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618" y="2040"/>
                      <a:ext cx="132" cy="96"/>
                    </a:xfrm>
                    <a:prstGeom prst="ellipse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bg1"/>
                      </a:solidFill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2256" name="Oval 2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850" y="1494"/>
                      <a:ext cx="132" cy="96"/>
                    </a:xfrm>
                    <a:prstGeom prst="ellipse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bg1"/>
                      </a:solidFill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2257" name="Oval 3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628" y="1476"/>
                      <a:ext cx="132" cy="96"/>
                    </a:xfrm>
                    <a:prstGeom prst="ellipse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bg1"/>
                      </a:solidFill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2258" name="Oval 3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430" y="1488"/>
                      <a:ext cx="144" cy="120"/>
                    </a:xfrm>
                    <a:prstGeom prst="ellipse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bg1"/>
                      </a:solidFill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2259" name="Oval 3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632" y="2040"/>
                      <a:ext cx="144" cy="120"/>
                    </a:xfrm>
                    <a:prstGeom prst="ellipse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bg1"/>
                      </a:solidFill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2260" name="Oval 3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764" y="1878"/>
                      <a:ext cx="144" cy="120"/>
                    </a:xfrm>
                    <a:prstGeom prst="ellipse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bg1"/>
                      </a:solidFill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2261" name="Oval 3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896" y="1734"/>
                      <a:ext cx="144" cy="120"/>
                    </a:xfrm>
                    <a:prstGeom prst="ellipse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bg1"/>
                      </a:solidFill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2262" name="Oval 3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046" y="1620"/>
                      <a:ext cx="144" cy="120"/>
                    </a:xfrm>
                    <a:prstGeom prst="ellipse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bg1"/>
                      </a:solidFill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2263" name="Oval 3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250" y="1530"/>
                      <a:ext cx="144" cy="120"/>
                    </a:xfrm>
                    <a:prstGeom prst="ellipse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bg1"/>
                      </a:solidFill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2264" name="Oval 3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512" y="2382"/>
                      <a:ext cx="126" cy="150"/>
                    </a:xfrm>
                    <a:prstGeom prst="ellipse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bg1"/>
                      </a:solidFill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2265" name="Oval 38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548" y="2208"/>
                      <a:ext cx="144" cy="144"/>
                    </a:xfrm>
                    <a:prstGeom prst="ellipse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bg1"/>
                      </a:solidFill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2266" name="Oval 3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500" y="2586"/>
                      <a:ext cx="126" cy="150"/>
                    </a:xfrm>
                    <a:prstGeom prst="ellipse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bg1"/>
                      </a:solidFill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2267" name="Oval 4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780" y="2580"/>
                      <a:ext cx="126" cy="150"/>
                    </a:xfrm>
                    <a:prstGeom prst="ellipse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bg1"/>
                      </a:solidFill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sp>
                <p:nvSpPr>
                  <p:cNvPr id="2248" name="Text Box 41"/>
                  <p:cNvSpPr txBox="1">
                    <a:spLocks noChangeArrowheads="1"/>
                  </p:cNvSpPr>
                  <p:nvPr/>
                </p:nvSpPr>
                <p:spPr bwMode="auto">
                  <a:xfrm rot="4583300">
                    <a:off x="3718" y="2375"/>
                    <a:ext cx="240" cy="192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>
                    <a:spAutoFit/>
                  </a:bodyPr>
                  <a:lstStyle/>
                  <a:p>
                    <a:pPr>
                      <a:spcBef>
                        <a:spcPct val="50000"/>
                      </a:spcBef>
                    </a:pPr>
                    <a:r>
                      <a:rPr lang="ru-RU" sz="1400" b="1">
                        <a:latin typeface="Times New Roman" pitchFamily="18" charset="0"/>
                      </a:rPr>
                      <a:t>10</a:t>
                    </a:r>
                    <a:endParaRPr lang="en-US" sz="1400" b="1">
                      <a:latin typeface="Times New Roman" pitchFamily="18" charset="0"/>
                    </a:endParaRPr>
                  </a:p>
                </p:txBody>
              </p:sp>
            </p:grpSp>
            <p:sp>
              <p:nvSpPr>
                <p:cNvPr id="2246" name="Oval 42"/>
                <p:cNvSpPr>
                  <a:spLocks noChangeArrowheads="1"/>
                </p:cNvSpPr>
                <p:nvPr/>
              </p:nvSpPr>
              <p:spPr bwMode="auto">
                <a:xfrm>
                  <a:off x="3744" y="2400"/>
                  <a:ext cx="144" cy="144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2244" name="Rectangle 43"/>
              <p:cNvSpPr>
                <a:spLocks noChangeArrowheads="1"/>
              </p:cNvSpPr>
              <p:nvPr/>
            </p:nvSpPr>
            <p:spPr bwMode="auto">
              <a:xfrm>
                <a:off x="2700" y="1752"/>
                <a:ext cx="56" cy="903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2242" name="Oval 44"/>
            <p:cNvSpPr>
              <a:spLocks noChangeArrowheads="1"/>
            </p:cNvSpPr>
            <p:nvPr/>
          </p:nvSpPr>
          <p:spPr bwMode="auto">
            <a:xfrm>
              <a:off x="2679" y="2634"/>
              <a:ext cx="50" cy="50"/>
            </a:xfrm>
            <a:prstGeom prst="ellipse">
              <a:avLst/>
            </a:pr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2052" name="Line 45"/>
          <p:cNvSpPr>
            <a:spLocks noChangeShapeType="1"/>
          </p:cNvSpPr>
          <p:nvPr/>
        </p:nvSpPr>
        <p:spPr bwMode="auto">
          <a:xfrm flipV="1">
            <a:off x="6299200" y="3487738"/>
            <a:ext cx="177800" cy="3175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53" name="Line 46"/>
          <p:cNvSpPr>
            <a:spLocks noChangeShapeType="1"/>
          </p:cNvSpPr>
          <p:nvPr/>
        </p:nvSpPr>
        <p:spPr bwMode="auto">
          <a:xfrm flipV="1">
            <a:off x="6296025" y="3449638"/>
            <a:ext cx="177800" cy="6350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54" name="Line 47"/>
          <p:cNvSpPr>
            <a:spLocks noChangeShapeType="1"/>
          </p:cNvSpPr>
          <p:nvPr/>
        </p:nvSpPr>
        <p:spPr bwMode="auto">
          <a:xfrm flipV="1">
            <a:off x="6296025" y="3408363"/>
            <a:ext cx="177800" cy="12700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55" name="Line 48"/>
          <p:cNvSpPr>
            <a:spLocks noChangeShapeType="1"/>
          </p:cNvSpPr>
          <p:nvPr/>
        </p:nvSpPr>
        <p:spPr bwMode="auto">
          <a:xfrm flipV="1">
            <a:off x="6296025" y="3373438"/>
            <a:ext cx="180975" cy="15875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56" name="Line 49"/>
          <p:cNvSpPr>
            <a:spLocks noChangeShapeType="1"/>
          </p:cNvSpPr>
          <p:nvPr/>
        </p:nvSpPr>
        <p:spPr bwMode="auto">
          <a:xfrm flipV="1">
            <a:off x="6289675" y="3294063"/>
            <a:ext cx="184150" cy="22225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57" name="Line 50"/>
          <p:cNvSpPr>
            <a:spLocks noChangeShapeType="1"/>
          </p:cNvSpPr>
          <p:nvPr/>
        </p:nvSpPr>
        <p:spPr bwMode="auto">
          <a:xfrm flipV="1">
            <a:off x="6273800" y="3255963"/>
            <a:ext cx="200025" cy="25400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58" name="Line 51"/>
          <p:cNvSpPr>
            <a:spLocks noChangeShapeType="1"/>
          </p:cNvSpPr>
          <p:nvPr/>
        </p:nvSpPr>
        <p:spPr bwMode="auto">
          <a:xfrm flipV="1">
            <a:off x="6273800" y="3176588"/>
            <a:ext cx="177800" cy="22225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59" name="Line 52"/>
          <p:cNvSpPr>
            <a:spLocks noChangeShapeType="1"/>
          </p:cNvSpPr>
          <p:nvPr/>
        </p:nvSpPr>
        <p:spPr bwMode="auto">
          <a:xfrm flipV="1">
            <a:off x="6270625" y="3224213"/>
            <a:ext cx="184150" cy="19050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60" name="Line 53"/>
          <p:cNvSpPr>
            <a:spLocks noChangeShapeType="1"/>
          </p:cNvSpPr>
          <p:nvPr/>
        </p:nvSpPr>
        <p:spPr bwMode="auto">
          <a:xfrm flipV="1">
            <a:off x="6254750" y="3090863"/>
            <a:ext cx="187325" cy="31750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61" name="Line 54"/>
          <p:cNvSpPr>
            <a:spLocks noChangeShapeType="1"/>
          </p:cNvSpPr>
          <p:nvPr/>
        </p:nvSpPr>
        <p:spPr bwMode="auto">
          <a:xfrm flipV="1">
            <a:off x="6251575" y="3052763"/>
            <a:ext cx="184150" cy="31750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62" name="Line 55"/>
          <p:cNvSpPr>
            <a:spLocks noChangeShapeType="1"/>
          </p:cNvSpPr>
          <p:nvPr/>
        </p:nvSpPr>
        <p:spPr bwMode="auto">
          <a:xfrm flipV="1">
            <a:off x="6243638" y="3017838"/>
            <a:ext cx="180975" cy="36512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63" name="Line 56"/>
          <p:cNvSpPr>
            <a:spLocks noChangeShapeType="1"/>
          </p:cNvSpPr>
          <p:nvPr/>
        </p:nvSpPr>
        <p:spPr bwMode="auto">
          <a:xfrm flipV="1">
            <a:off x="6234113" y="2982913"/>
            <a:ext cx="174625" cy="36512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64" name="Line 57"/>
          <p:cNvSpPr>
            <a:spLocks noChangeShapeType="1"/>
          </p:cNvSpPr>
          <p:nvPr/>
        </p:nvSpPr>
        <p:spPr bwMode="auto">
          <a:xfrm flipV="1">
            <a:off x="6215063" y="2908300"/>
            <a:ext cx="179387" cy="47625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65" name="Line 58"/>
          <p:cNvSpPr>
            <a:spLocks noChangeShapeType="1"/>
          </p:cNvSpPr>
          <p:nvPr/>
        </p:nvSpPr>
        <p:spPr bwMode="auto">
          <a:xfrm flipV="1">
            <a:off x="6210300" y="2874963"/>
            <a:ext cx="174625" cy="47625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66" name="Line 59"/>
          <p:cNvSpPr>
            <a:spLocks noChangeShapeType="1"/>
          </p:cNvSpPr>
          <p:nvPr/>
        </p:nvSpPr>
        <p:spPr bwMode="auto">
          <a:xfrm flipV="1">
            <a:off x="6199188" y="2828925"/>
            <a:ext cx="182562" cy="65088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67" name="Line 60"/>
          <p:cNvSpPr>
            <a:spLocks noChangeShapeType="1"/>
          </p:cNvSpPr>
          <p:nvPr/>
        </p:nvSpPr>
        <p:spPr bwMode="auto">
          <a:xfrm flipV="1">
            <a:off x="6184900" y="2792413"/>
            <a:ext cx="174625" cy="66675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68" name="Line 61"/>
          <p:cNvSpPr>
            <a:spLocks noChangeShapeType="1"/>
          </p:cNvSpPr>
          <p:nvPr/>
        </p:nvSpPr>
        <p:spPr bwMode="auto">
          <a:xfrm flipV="1">
            <a:off x="6156325" y="2703513"/>
            <a:ext cx="173038" cy="76200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69" name="Line 62"/>
          <p:cNvSpPr>
            <a:spLocks noChangeShapeType="1"/>
          </p:cNvSpPr>
          <p:nvPr/>
        </p:nvSpPr>
        <p:spPr bwMode="auto">
          <a:xfrm flipV="1">
            <a:off x="6143625" y="2668588"/>
            <a:ext cx="171450" cy="76200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70" name="Line 63"/>
          <p:cNvSpPr>
            <a:spLocks noChangeShapeType="1"/>
          </p:cNvSpPr>
          <p:nvPr/>
        </p:nvSpPr>
        <p:spPr bwMode="auto">
          <a:xfrm flipV="1">
            <a:off x="6129338" y="2636838"/>
            <a:ext cx="161925" cy="74612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71" name="Line 64"/>
          <p:cNvSpPr>
            <a:spLocks noChangeShapeType="1"/>
          </p:cNvSpPr>
          <p:nvPr/>
        </p:nvSpPr>
        <p:spPr bwMode="auto">
          <a:xfrm flipV="1">
            <a:off x="6113463" y="2606675"/>
            <a:ext cx="168275" cy="73025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72" name="Line 65"/>
          <p:cNvSpPr>
            <a:spLocks noChangeShapeType="1"/>
          </p:cNvSpPr>
          <p:nvPr/>
        </p:nvSpPr>
        <p:spPr bwMode="auto">
          <a:xfrm flipV="1">
            <a:off x="6080125" y="2538413"/>
            <a:ext cx="161925" cy="73025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73" name="Line 66"/>
          <p:cNvSpPr>
            <a:spLocks noChangeShapeType="1"/>
          </p:cNvSpPr>
          <p:nvPr/>
        </p:nvSpPr>
        <p:spPr bwMode="auto">
          <a:xfrm flipV="1">
            <a:off x="6057900" y="2497138"/>
            <a:ext cx="166688" cy="82550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74" name="Line 67"/>
          <p:cNvSpPr>
            <a:spLocks noChangeShapeType="1"/>
          </p:cNvSpPr>
          <p:nvPr/>
        </p:nvSpPr>
        <p:spPr bwMode="auto">
          <a:xfrm flipV="1">
            <a:off x="6046788" y="2459038"/>
            <a:ext cx="166687" cy="88900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75" name="Line 68"/>
          <p:cNvSpPr>
            <a:spLocks noChangeShapeType="1"/>
          </p:cNvSpPr>
          <p:nvPr/>
        </p:nvSpPr>
        <p:spPr bwMode="auto">
          <a:xfrm flipV="1">
            <a:off x="6032500" y="2430463"/>
            <a:ext cx="163513" cy="87312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76" name="Line 69"/>
          <p:cNvSpPr>
            <a:spLocks noChangeShapeType="1"/>
          </p:cNvSpPr>
          <p:nvPr/>
        </p:nvSpPr>
        <p:spPr bwMode="auto">
          <a:xfrm flipV="1">
            <a:off x="5995988" y="2360613"/>
            <a:ext cx="157162" cy="85725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77" name="Line 70"/>
          <p:cNvSpPr>
            <a:spLocks noChangeShapeType="1"/>
          </p:cNvSpPr>
          <p:nvPr/>
        </p:nvSpPr>
        <p:spPr bwMode="auto">
          <a:xfrm flipV="1">
            <a:off x="5980113" y="2327275"/>
            <a:ext cx="157162" cy="95250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78" name="Line 71"/>
          <p:cNvSpPr>
            <a:spLocks noChangeShapeType="1"/>
          </p:cNvSpPr>
          <p:nvPr/>
        </p:nvSpPr>
        <p:spPr bwMode="auto">
          <a:xfrm flipV="1">
            <a:off x="5961063" y="2298700"/>
            <a:ext cx="152400" cy="95250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79" name="Line 72"/>
          <p:cNvSpPr>
            <a:spLocks noChangeShapeType="1"/>
          </p:cNvSpPr>
          <p:nvPr/>
        </p:nvSpPr>
        <p:spPr bwMode="auto">
          <a:xfrm flipV="1">
            <a:off x="5938838" y="2260600"/>
            <a:ext cx="152400" cy="103188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80" name="Line 73"/>
          <p:cNvSpPr>
            <a:spLocks noChangeShapeType="1"/>
          </p:cNvSpPr>
          <p:nvPr/>
        </p:nvSpPr>
        <p:spPr bwMode="auto">
          <a:xfrm flipV="1">
            <a:off x="5891213" y="2192338"/>
            <a:ext cx="155575" cy="106362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81" name="Line 74"/>
          <p:cNvSpPr>
            <a:spLocks noChangeShapeType="1"/>
          </p:cNvSpPr>
          <p:nvPr/>
        </p:nvSpPr>
        <p:spPr bwMode="auto">
          <a:xfrm flipV="1">
            <a:off x="5865813" y="2170113"/>
            <a:ext cx="147637" cy="103187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82" name="Line 75"/>
          <p:cNvSpPr>
            <a:spLocks noChangeShapeType="1"/>
          </p:cNvSpPr>
          <p:nvPr/>
        </p:nvSpPr>
        <p:spPr bwMode="auto">
          <a:xfrm flipV="1">
            <a:off x="5848350" y="2133600"/>
            <a:ext cx="146050" cy="106363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83" name="Line 76"/>
          <p:cNvSpPr>
            <a:spLocks noChangeShapeType="1"/>
          </p:cNvSpPr>
          <p:nvPr/>
        </p:nvSpPr>
        <p:spPr bwMode="auto">
          <a:xfrm flipV="1">
            <a:off x="5824538" y="2105025"/>
            <a:ext cx="147637" cy="111125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84" name="Line 77"/>
          <p:cNvSpPr>
            <a:spLocks noChangeShapeType="1"/>
          </p:cNvSpPr>
          <p:nvPr/>
        </p:nvSpPr>
        <p:spPr bwMode="auto">
          <a:xfrm flipV="1">
            <a:off x="5780088" y="2035175"/>
            <a:ext cx="146050" cy="120650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85" name="Line 78"/>
          <p:cNvSpPr>
            <a:spLocks noChangeShapeType="1"/>
          </p:cNvSpPr>
          <p:nvPr/>
        </p:nvSpPr>
        <p:spPr bwMode="auto">
          <a:xfrm flipV="1">
            <a:off x="5756275" y="2000250"/>
            <a:ext cx="141288" cy="123825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86" name="Line 79"/>
          <p:cNvSpPr>
            <a:spLocks noChangeShapeType="1"/>
          </p:cNvSpPr>
          <p:nvPr/>
        </p:nvSpPr>
        <p:spPr bwMode="auto">
          <a:xfrm flipV="1">
            <a:off x="5737225" y="1974850"/>
            <a:ext cx="127000" cy="120650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87" name="Line 80"/>
          <p:cNvSpPr>
            <a:spLocks noChangeShapeType="1"/>
          </p:cNvSpPr>
          <p:nvPr/>
        </p:nvSpPr>
        <p:spPr bwMode="auto">
          <a:xfrm flipV="1">
            <a:off x="5703888" y="1944688"/>
            <a:ext cx="133350" cy="130175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88" name="Line 81"/>
          <p:cNvSpPr>
            <a:spLocks noChangeShapeType="1"/>
          </p:cNvSpPr>
          <p:nvPr/>
        </p:nvSpPr>
        <p:spPr bwMode="auto">
          <a:xfrm flipV="1">
            <a:off x="5651500" y="1887538"/>
            <a:ext cx="125413" cy="133350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89" name="Line 82"/>
          <p:cNvSpPr>
            <a:spLocks noChangeShapeType="1"/>
          </p:cNvSpPr>
          <p:nvPr/>
        </p:nvSpPr>
        <p:spPr bwMode="auto">
          <a:xfrm flipV="1">
            <a:off x="5627688" y="1858963"/>
            <a:ext cx="123825" cy="134937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90" name="Line 83"/>
          <p:cNvSpPr>
            <a:spLocks noChangeShapeType="1"/>
          </p:cNvSpPr>
          <p:nvPr/>
        </p:nvSpPr>
        <p:spPr bwMode="auto">
          <a:xfrm flipV="1">
            <a:off x="5603875" y="1839913"/>
            <a:ext cx="114300" cy="130175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91" name="Line 84"/>
          <p:cNvSpPr>
            <a:spLocks noChangeShapeType="1"/>
          </p:cNvSpPr>
          <p:nvPr/>
        </p:nvSpPr>
        <p:spPr bwMode="auto">
          <a:xfrm flipV="1">
            <a:off x="5576888" y="1808163"/>
            <a:ext cx="119062" cy="138112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92" name="Line 85"/>
          <p:cNvSpPr>
            <a:spLocks noChangeShapeType="1"/>
          </p:cNvSpPr>
          <p:nvPr/>
        </p:nvSpPr>
        <p:spPr bwMode="auto">
          <a:xfrm flipV="1">
            <a:off x="5527675" y="1760538"/>
            <a:ext cx="101600" cy="130175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93" name="Line 86"/>
          <p:cNvSpPr>
            <a:spLocks noChangeShapeType="1"/>
          </p:cNvSpPr>
          <p:nvPr/>
        </p:nvSpPr>
        <p:spPr bwMode="auto">
          <a:xfrm flipV="1">
            <a:off x="5492750" y="1731963"/>
            <a:ext cx="111125" cy="149225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94" name="Line 87"/>
          <p:cNvSpPr>
            <a:spLocks noChangeShapeType="1"/>
          </p:cNvSpPr>
          <p:nvPr/>
        </p:nvSpPr>
        <p:spPr bwMode="auto">
          <a:xfrm flipV="1">
            <a:off x="5467350" y="1716088"/>
            <a:ext cx="104775" cy="142875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95" name="Line 88"/>
          <p:cNvSpPr>
            <a:spLocks noChangeShapeType="1"/>
          </p:cNvSpPr>
          <p:nvPr/>
        </p:nvSpPr>
        <p:spPr bwMode="auto">
          <a:xfrm flipV="1">
            <a:off x="5432425" y="1690688"/>
            <a:ext cx="111125" cy="152400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96" name="Line 89"/>
          <p:cNvSpPr>
            <a:spLocks noChangeShapeType="1"/>
          </p:cNvSpPr>
          <p:nvPr/>
        </p:nvSpPr>
        <p:spPr bwMode="auto">
          <a:xfrm flipV="1">
            <a:off x="5381625" y="1646238"/>
            <a:ext cx="104775" cy="149225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97" name="Line 90"/>
          <p:cNvSpPr>
            <a:spLocks noChangeShapeType="1"/>
          </p:cNvSpPr>
          <p:nvPr/>
        </p:nvSpPr>
        <p:spPr bwMode="auto">
          <a:xfrm flipV="1">
            <a:off x="5356225" y="1630363"/>
            <a:ext cx="98425" cy="146050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98" name="Line 91"/>
          <p:cNvSpPr>
            <a:spLocks noChangeShapeType="1"/>
          </p:cNvSpPr>
          <p:nvPr/>
        </p:nvSpPr>
        <p:spPr bwMode="auto">
          <a:xfrm flipV="1">
            <a:off x="5324475" y="1611313"/>
            <a:ext cx="101600" cy="149225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99" name="Line 92"/>
          <p:cNvSpPr>
            <a:spLocks noChangeShapeType="1"/>
          </p:cNvSpPr>
          <p:nvPr/>
        </p:nvSpPr>
        <p:spPr bwMode="auto">
          <a:xfrm flipV="1">
            <a:off x="5289550" y="1582738"/>
            <a:ext cx="95250" cy="155575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100" name="Line 93"/>
          <p:cNvSpPr>
            <a:spLocks noChangeShapeType="1"/>
          </p:cNvSpPr>
          <p:nvPr/>
        </p:nvSpPr>
        <p:spPr bwMode="auto">
          <a:xfrm flipV="1">
            <a:off x="5219700" y="1538288"/>
            <a:ext cx="88900" cy="155575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101" name="Line 94"/>
          <p:cNvSpPr>
            <a:spLocks noChangeShapeType="1"/>
          </p:cNvSpPr>
          <p:nvPr/>
        </p:nvSpPr>
        <p:spPr bwMode="auto">
          <a:xfrm flipV="1">
            <a:off x="5191125" y="1525588"/>
            <a:ext cx="76200" cy="155575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102" name="Line 95"/>
          <p:cNvSpPr>
            <a:spLocks noChangeShapeType="1"/>
          </p:cNvSpPr>
          <p:nvPr/>
        </p:nvSpPr>
        <p:spPr bwMode="auto">
          <a:xfrm flipV="1">
            <a:off x="5162550" y="1503363"/>
            <a:ext cx="82550" cy="161925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103" name="Line 96"/>
          <p:cNvSpPr>
            <a:spLocks noChangeShapeType="1"/>
          </p:cNvSpPr>
          <p:nvPr/>
        </p:nvSpPr>
        <p:spPr bwMode="auto">
          <a:xfrm flipV="1">
            <a:off x="5130800" y="1487488"/>
            <a:ext cx="79375" cy="161925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104" name="Line 97"/>
          <p:cNvSpPr>
            <a:spLocks noChangeShapeType="1"/>
          </p:cNvSpPr>
          <p:nvPr/>
        </p:nvSpPr>
        <p:spPr bwMode="auto">
          <a:xfrm flipV="1">
            <a:off x="5060950" y="1449388"/>
            <a:ext cx="76200" cy="161925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105" name="Line 98"/>
          <p:cNvSpPr>
            <a:spLocks noChangeShapeType="1"/>
          </p:cNvSpPr>
          <p:nvPr/>
        </p:nvSpPr>
        <p:spPr bwMode="auto">
          <a:xfrm flipV="1">
            <a:off x="5032375" y="1433513"/>
            <a:ext cx="66675" cy="161925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106" name="Line 99"/>
          <p:cNvSpPr>
            <a:spLocks noChangeShapeType="1"/>
          </p:cNvSpPr>
          <p:nvPr/>
        </p:nvSpPr>
        <p:spPr bwMode="auto">
          <a:xfrm flipV="1">
            <a:off x="4994275" y="1423988"/>
            <a:ext cx="66675" cy="158750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107" name="Line 100"/>
          <p:cNvSpPr>
            <a:spLocks noChangeShapeType="1"/>
          </p:cNvSpPr>
          <p:nvPr/>
        </p:nvSpPr>
        <p:spPr bwMode="auto">
          <a:xfrm flipV="1">
            <a:off x="4959350" y="1404938"/>
            <a:ext cx="69850" cy="165100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108" name="Line 101"/>
          <p:cNvSpPr>
            <a:spLocks noChangeShapeType="1"/>
          </p:cNvSpPr>
          <p:nvPr/>
        </p:nvSpPr>
        <p:spPr bwMode="auto">
          <a:xfrm flipV="1">
            <a:off x="4883150" y="1379538"/>
            <a:ext cx="63500" cy="165100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109" name="Line 102"/>
          <p:cNvSpPr>
            <a:spLocks noChangeShapeType="1"/>
          </p:cNvSpPr>
          <p:nvPr/>
        </p:nvSpPr>
        <p:spPr bwMode="auto">
          <a:xfrm flipV="1">
            <a:off x="4848225" y="1354138"/>
            <a:ext cx="66675" cy="180975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110" name="Line 103"/>
          <p:cNvSpPr>
            <a:spLocks noChangeShapeType="1"/>
          </p:cNvSpPr>
          <p:nvPr/>
        </p:nvSpPr>
        <p:spPr bwMode="auto">
          <a:xfrm flipV="1">
            <a:off x="4822825" y="1350963"/>
            <a:ext cx="50800" cy="168275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111" name="Line 104"/>
          <p:cNvSpPr>
            <a:spLocks noChangeShapeType="1"/>
          </p:cNvSpPr>
          <p:nvPr/>
        </p:nvSpPr>
        <p:spPr bwMode="auto">
          <a:xfrm flipV="1">
            <a:off x="4787900" y="1335088"/>
            <a:ext cx="47625" cy="171450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112" name="Line 105"/>
          <p:cNvSpPr>
            <a:spLocks noChangeShapeType="1"/>
          </p:cNvSpPr>
          <p:nvPr/>
        </p:nvSpPr>
        <p:spPr bwMode="auto">
          <a:xfrm flipH="1">
            <a:off x="4714875" y="1319213"/>
            <a:ext cx="38100" cy="171450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113" name="Line 106"/>
          <p:cNvSpPr>
            <a:spLocks noChangeShapeType="1"/>
          </p:cNvSpPr>
          <p:nvPr/>
        </p:nvSpPr>
        <p:spPr bwMode="auto">
          <a:xfrm flipH="1">
            <a:off x="4683125" y="1309688"/>
            <a:ext cx="34925" cy="177800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114" name="Line 107"/>
          <p:cNvSpPr>
            <a:spLocks noChangeShapeType="1"/>
          </p:cNvSpPr>
          <p:nvPr/>
        </p:nvSpPr>
        <p:spPr bwMode="auto">
          <a:xfrm flipH="1">
            <a:off x="4648200" y="1303338"/>
            <a:ext cx="28575" cy="177800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115" name="Line 108"/>
          <p:cNvSpPr>
            <a:spLocks noChangeShapeType="1"/>
          </p:cNvSpPr>
          <p:nvPr/>
        </p:nvSpPr>
        <p:spPr bwMode="auto">
          <a:xfrm flipH="1">
            <a:off x="4613275" y="1293813"/>
            <a:ext cx="22225" cy="171450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116" name="Line 109"/>
          <p:cNvSpPr>
            <a:spLocks noChangeShapeType="1"/>
          </p:cNvSpPr>
          <p:nvPr/>
        </p:nvSpPr>
        <p:spPr bwMode="auto">
          <a:xfrm flipH="1">
            <a:off x="4530725" y="1281113"/>
            <a:ext cx="25400" cy="165100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117" name="Line 110"/>
          <p:cNvSpPr>
            <a:spLocks noChangeShapeType="1"/>
          </p:cNvSpPr>
          <p:nvPr/>
        </p:nvSpPr>
        <p:spPr bwMode="auto">
          <a:xfrm flipH="1">
            <a:off x="4495800" y="1271588"/>
            <a:ext cx="22225" cy="171450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118" name="Line 111"/>
          <p:cNvSpPr>
            <a:spLocks noChangeShapeType="1"/>
          </p:cNvSpPr>
          <p:nvPr/>
        </p:nvSpPr>
        <p:spPr bwMode="auto">
          <a:xfrm flipH="1">
            <a:off x="4464050" y="1265238"/>
            <a:ext cx="15875" cy="174625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119" name="Line 112"/>
          <p:cNvSpPr>
            <a:spLocks noChangeShapeType="1"/>
          </p:cNvSpPr>
          <p:nvPr/>
        </p:nvSpPr>
        <p:spPr bwMode="auto">
          <a:xfrm flipH="1">
            <a:off x="4425950" y="1262063"/>
            <a:ext cx="15875" cy="168275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120" name="Line 113"/>
          <p:cNvSpPr>
            <a:spLocks noChangeShapeType="1"/>
          </p:cNvSpPr>
          <p:nvPr/>
        </p:nvSpPr>
        <p:spPr bwMode="auto">
          <a:xfrm flipH="1">
            <a:off x="4346575" y="1252538"/>
            <a:ext cx="12700" cy="187325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121" name="Line 114"/>
          <p:cNvSpPr>
            <a:spLocks noChangeShapeType="1"/>
          </p:cNvSpPr>
          <p:nvPr/>
        </p:nvSpPr>
        <p:spPr bwMode="auto">
          <a:xfrm flipH="1">
            <a:off x="4308475" y="1249363"/>
            <a:ext cx="12700" cy="184150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122" name="Line 115"/>
          <p:cNvSpPr>
            <a:spLocks noChangeShapeType="1"/>
          </p:cNvSpPr>
          <p:nvPr/>
        </p:nvSpPr>
        <p:spPr bwMode="auto">
          <a:xfrm flipH="1">
            <a:off x="4273550" y="1252538"/>
            <a:ext cx="3175" cy="174625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123" name="Line 116"/>
          <p:cNvSpPr>
            <a:spLocks noChangeShapeType="1"/>
          </p:cNvSpPr>
          <p:nvPr/>
        </p:nvSpPr>
        <p:spPr bwMode="auto">
          <a:xfrm>
            <a:off x="4232275" y="1243013"/>
            <a:ext cx="0" cy="180975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124" name="Line 117"/>
          <p:cNvSpPr>
            <a:spLocks noChangeShapeType="1"/>
          </p:cNvSpPr>
          <p:nvPr/>
        </p:nvSpPr>
        <p:spPr bwMode="auto">
          <a:xfrm>
            <a:off x="4149725" y="1252538"/>
            <a:ext cx="0" cy="177800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125" name="Line 118"/>
          <p:cNvSpPr>
            <a:spLocks noChangeShapeType="1"/>
          </p:cNvSpPr>
          <p:nvPr/>
        </p:nvSpPr>
        <p:spPr bwMode="auto">
          <a:xfrm>
            <a:off x="4114800" y="1258888"/>
            <a:ext cx="3175" cy="168275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126" name="Line 119"/>
          <p:cNvSpPr>
            <a:spLocks noChangeShapeType="1"/>
          </p:cNvSpPr>
          <p:nvPr/>
        </p:nvSpPr>
        <p:spPr bwMode="auto">
          <a:xfrm>
            <a:off x="4073525" y="1255713"/>
            <a:ext cx="6350" cy="177800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127" name="Line 120"/>
          <p:cNvSpPr>
            <a:spLocks noChangeShapeType="1"/>
          </p:cNvSpPr>
          <p:nvPr/>
        </p:nvSpPr>
        <p:spPr bwMode="auto">
          <a:xfrm>
            <a:off x="4032250" y="1258888"/>
            <a:ext cx="12700" cy="174625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128" name="Line 121"/>
          <p:cNvSpPr>
            <a:spLocks noChangeShapeType="1"/>
          </p:cNvSpPr>
          <p:nvPr/>
        </p:nvSpPr>
        <p:spPr bwMode="auto">
          <a:xfrm>
            <a:off x="3956050" y="1265238"/>
            <a:ext cx="15875" cy="171450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129" name="Line 122"/>
          <p:cNvSpPr>
            <a:spLocks noChangeShapeType="1"/>
          </p:cNvSpPr>
          <p:nvPr/>
        </p:nvSpPr>
        <p:spPr bwMode="auto">
          <a:xfrm>
            <a:off x="3924300" y="1268413"/>
            <a:ext cx="12700" cy="168275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130" name="Line 123"/>
          <p:cNvSpPr>
            <a:spLocks noChangeShapeType="1"/>
          </p:cNvSpPr>
          <p:nvPr/>
        </p:nvSpPr>
        <p:spPr bwMode="auto">
          <a:xfrm>
            <a:off x="3886200" y="1268413"/>
            <a:ext cx="19050" cy="174625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131" name="Line 124"/>
          <p:cNvSpPr>
            <a:spLocks noChangeShapeType="1"/>
          </p:cNvSpPr>
          <p:nvPr/>
        </p:nvSpPr>
        <p:spPr bwMode="auto">
          <a:xfrm>
            <a:off x="3854450" y="1287463"/>
            <a:ext cx="22225" cy="174625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132" name="Line 125"/>
          <p:cNvSpPr>
            <a:spLocks noChangeShapeType="1"/>
          </p:cNvSpPr>
          <p:nvPr/>
        </p:nvSpPr>
        <p:spPr bwMode="auto">
          <a:xfrm>
            <a:off x="3789363" y="1289050"/>
            <a:ext cx="25400" cy="180975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133" name="Line 126"/>
          <p:cNvSpPr>
            <a:spLocks noChangeShapeType="1"/>
          </p:cNvSpPr>
          <p:nvPr/>
        </p:nvSpPr>
        <p:spPr bwMode="auto">
          <a:xfrm>
            <a:off x="3748088" y="1296988"/>
            <a:ext cx="30162" cy="176212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134" name="Line 127"/>
          <p:cNvSpPr>
            <a:spLocks noChangeShapeType="1"/>
          </p:cNvSpPr>
          <p:nvPr/>
        </p:nvSpPr>
        <p:spPr bwMode="auto">
          <a:xfrm>
            <a:off x="3662363" y="1317625"/>
            <a:ext cx="36512" cy="171450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135" name="Line 128"/>
          <p:cNvSpPr>
            <a:spLocks noChangeShapeType="1"/>
          </p:cNvSpPr>
          <p:nvPr/>
        </p:nvSpPr>
        <p:spPr bwMode="auto">
          <a:xfrm>
            <a:off x="3705225" y="1303338"/>
            <a:ext cx="28575" cy="171450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136" name="Line 129"/>
          <p:cNvSpPr>
            <a:spLocks noChangeShapeType="1"/>
          </p:cNvSpPr>
          <p:nvPr/>
        </p:nvSpPr>
        <p:spPr bwMode="auto">
          <a:xfrm>
            <a:off x="3579813" y="1339850"/>
            <a:ext cx="42862" cy="166688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137" name="Line 130"/>
          <p:cNvSpPr>
            <a:spLocks noChangeShapeType="1"/>
          </p:cNvSpPr>
          <p:nvPr/>
        </p:nvSpPr>
        <p:spPr bwMode="auto">
          <a:xfrm>
            <a:off x="3538538" y="1349375"/>
            <a:ext cx="50800" cy="180975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138" name="Line 131"/>
          <p:cNvSpPr>
            <a:spLocks noChangeShapeType="1"/>
          </p:cNvSpPr>
          <p:nvPr/>
        </p:nvSpPr>
        <p:spPr bwMode="auto">
          <a:xfrm>
            <a:off x="3502025" y="1365250"/>
            <a:ext cx="49213" cy="171450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139" name="Line 132"/>
          <p:cNvSpPr>
            <a:spLocks noChangeShapeType="1"/>
          </p:cNvSpPr>
          <p:nvPr/>
        </p:nvSpPr>
        <p:spPr bwMode="auto">
          <a:xfrm>
            <a:off x="3460750" y="1370013"/>
            <a:ext cx="57150" cy="173037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140" name="Line 133"/>
          <p:cNvSpPr>
            <a:spLocks noChangeShapeType="1"/>
          </p:cNvSpPr>
          <p:nvPr/>
        </p:nvSpPr>
        <p:spPr bwMode="auto">
          <a:xfrm>
            <a:off x="3267075" y="1454150"/>
            <a:ext cx="79375" cy="161925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141" name="Line 134"/>
          <p:cNvSpPr>
            <a:spLocks noChangeShapeType="1"/>
          </p:cNvSpPr>
          <p:nvPr/>
        </p:nvSpPr>
        <p:spPr bwMode="auto">
          <a:xfrm>
            <a:off x="3306763" y="1441450"/>
            <a:ext cx="68262" cy="161925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142" name="Line 135"/>
          <p:cNvSpPr>
            <a:spLocks noChangeShapeType="1"/>
          </p:cNvSpPr>
          <p:nvPr/>
        </p:nvSpPr>
        <p:spPr bwMode="auto">
          <a:xfrm>
            <a:off x="3338513" y="1422400"/>
            <a:ext cx="65087" cy="165100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143" name="Line 136"/>
          <p:cNvSpPr>
            <a:spLocks noChangeShapeType="1"/>
          </p:cNvSpPr>
          <p:nvPr/>
        </p:nvSpPr>
        <p:spPr bwMode="auto">
          <a:xfrm>
            <a:off x="3375025" y="1403350"/>
            <a:ext cx="63500" cy="166688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144" name="Line 137"/>
          <p:cNvSpPr>
            <a:spLocks noChangeShapeType="1"/>
          </p:cNvSpPr>
          <p:nvPr/>
        </p:nvSpPr>
        <p:spPr bwMode="auto">
          <a:xfrm>
            <a:off x="3195638" y="1484313"/>
            <a:ext cx="80962" cy="160337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145" name="Line 138"/>
          <p:cNvSpPr>
            <a:spLocks noChangeShapeType="1"/>
          </p:cNvSpPr>
          <p:nvPr/>
        </p:nvSpPr>
        <p:spPr bwMode="auto">
          <a:xfrm>
            <a:off x="3165475" y="1498600"/>
            <a:ext cx="82550" cy="161925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146" name="Line 139"/>
          <p:cNvSpPr>
            <a:spLocks noChangeShapeType="1"/>
          </p:cNvSpPr>
          <p:nvPr/>
        </p:nvSpPr>
        <p:spPr bwMode="auto">
          <a:xfrm>
            <a:off x="3124200" y="1517650"/>
            <a:ext cx="85725" cy="160338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147" name="Line 140"/>
          <p:cNvSpPr>
            <a:spLocks noChangeShapeType="1"/>
          </p:cNvSpPr>
          <p:nvPr/>
        </p:nvSpPr>
        <p:spPr bwMode="auto">
          <a:xfrm>
            <a:off x="3089275" y="1544638"/>
            <a:ext cx="82550" cy="149225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148" name="Line 141"/>
          <p:cNvSpPr>
            <a:spLocks noChangeShapeType="1"/>
          </p:cNvSpPr>
          <p:nvPr/>
        </p:nvSpPr>
        <p:spPr bwMode="auto">
          <a:xfrm>
            <a:off x="3022600" y="1577975"/>
            <a:ext cx="88900" cy="155575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149" name="Line 142"/>
          <p:cNvSpPr>
            <a:spLocks noChangeShapeType="1"/>
          </p:cNvSpPr>
          <p:nvPr/>
        </p:nvSpPr>
        <p:spPr bwMode="auto">
          <a:xfrm>
            <a:off x="2989263" y="1592263"/>
            <a:ext cx="98425" cy="163512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150" name="Line 143"/>
          <p:cNvSpPr>
            <a:spLocks noChangeShapeType="1"/>
          </p:cNvSpPr>
          <p:nvPr/>
        </p:nvSpPr>
        <p:spPr bwMode="auto">
          <a:xfrm>
            <a:off x="2967038" y="1622425"/>
            <a:ext cx="90487" cy="150813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151" name="Line 144"/>
          <p:cNvSpPr>
            <a:spLocks noChangeShapeType="1"/>
          </p:cNvSpPr>
          <p:nvPr/>
        </p:nvSpPr>
        <p:spPr bwMode="auto">
          <a:xfrm>
            <a:off x="2933700" y="1641475"/>
            <a:ext cx="98425" cy="152400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152" name="Line 145"/>
          <p:cNvSpPr>
            <a:spLocks noChangeShapeType="1"/>
          </p:cNvSpPr>
          <p:nvPr/>
        </p:nvSpPr>
        <p:spPr bwMode="auto">
          <a:xfrm>
            <a:off x="2870200" y="1684338"/>
            <a:ext cx="96838" cy="142875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153" name="Line 146"/>
          <p:cNvSpPr>
            <a:spLocks noChangeShapeType="1"/>
          </p:cNvSpPr>
          <p:nvPr/>
        </p:nvSpPr>
        <p:spPr bwMode="auto">
          <a:xfrm>
            <a:off x="2838450" y="1708150"/>
            <a:ext cx="103188" cy="146050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154" name="Line 147"/>
          <p:cNvSpPr>
            <a:spLocks noChangeShapeType="1"/>
          </p:cNvSpPr>
          <p:nvPr/>
        </p:nvSpPr>
        <p:spPr bwMode="auto">
          <a:xfrm>
            <a:off x="2809875" y="1730375"/>
            <a:ext cx="104775" cy="149225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155" name="Line 148"/>
          <p:cNvSpPr>
            <a:spLocks noChangeShapeType="1"/>
          </p:cNvSpPr>
          <p:nvPr/>
        </p:nvSpPr>
        <p:spPr bwMode="auto">
          <a:xfrm>
            <a:off x="2774950" y="1755775"/>
            <a:ext cx="106363" cy="142875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156" name="Line 149"/>
          <p:cNvSpPr>
            <a:spLocks noChangeShapeType="1"/>
          </p:cNvSpPr>
          <p:nvPr/>
        </p:nvSpPr>
        <p:spPr bwMode="auto">
          <a:xfrm>
            <a:off x="2711450" y="1809750"/>
            <a:ext cx="114300" cy="138113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157" name="Line 150"/>
          <p:cNvSpPr>
            <a:spLocks noChangeShapeType="1"/>
          </p:cNvSpPr>
          <p:nvPr/>
        </p:nvSpPr>
        <p:spPr bwMode="auto">
          <a:xfrm>
            <a:off x="2679700" y="1831975"/>
            <a:ext cx="119063" cy="141288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158" name="Line 151"/>
          <p:cNvSpPr>
            <a:spLocks noChangeShapeType="1"/>
          </p:cNvSpPr>
          <p:nvPr/>
        </p:nvSpPr>
        <p:spPr bwMode="auto">
          <a:xfrm>
            <a:off x="2646363" y="1863725"/>
            <a:ext cx="120650" cy="130175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159" name="Line 152"/>
          <p:cNvSpPr>
            <a:spLocks noChangeShapeType="1"/>
          </p:cNvSpPr>
          <p:nvPr/>
        </p:nvSpPr>
        <p:spPr bwMode="auto">
          <a:xfrm>
            <a:off x="2613025" y="1893888"/>
            <a:ext cx="130175" cy="133350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160" name="Line 153"/>
          <p:cNvSpPr>
            <a:spLocks noChangeShapeType="1"/>
          </p:cNvSpPr>
          <p:nvPr/>
        </p:nvSpPr>
        <p:spPr bwMode="auto">
          <a:xfrm>
            <a:off x="2563813" y="1952625"/>
            <a:ext cx="125412" cy="123825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161" name="Line 154"/>
          <p:cNvSpPr>
            <a:spLocks noChangeShapeType="1"/>
          </p:cNvSpPr>
          <p:nvPr/>
        </p:nvSpPr>
        <p:spPr bwMode="auto">
          <a:xfrm>
            <a:off x="2532063" y="1973263"/>
            <a:ext cx="133350" cy="127000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162" name="Line 155"/>
          <p:cNvSpPr>
            <a:spLocks noChangeShapeType="1"/>
          </p:cNvSpPr>
          <p:nvPr/>
        </p:nvSpPr>
        <p:spPr bwMode="auto">
          <a:xfrm>
            <a:off x="2511425" y="2003425"/>
            <a:ext cx="133350" cy="125413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163" name="Line 156"/>
          <p:cNvSpPr>
            <a:spLocks noChangeShapeType="1"/>
          </p:cNvSpPr>
          <p:nvPr/>
        </p:nvSpPr>
        <p:spPr bwMode="auto">
          <a:xfrm>
            <a:off x="2482850" y="2035175"/>
            <a:ext cx="134938" cy="117475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164" name="Line 157"/>
          <p:cNvSpPr>
            <a:spLocks noChangeShapeType="1"/>
          </p:cNvSpPr>
          <p:nvPr/>
        </p:nvSpPr>
        <p:spPr bwMode="auto">
          <a:xfrm>
            <a:off x="2432050" y="2101850"/>
            <a:ext cx="139700" cy="106363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165" name="Line 158"/>
          <p:cNvSpPr>
            <a:spLocks noChangeShapeType="1"/>
          </p:cNvSpPr>
          <p:nvPr/>
        </p:nvSpPr>
        <p:spPr bwMode="auto">
          <a:xfrm>
            <a:off x="2405063" y="2127250"/>
            <a:ext cx="144462" cy="114300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166" name="Line 159"/>
          <p:cNvSpPr>
            <a:spLocks noChangeShapeType="1"/>
          </p:cNvSpPr>
          <p:nvPr/>
        </p:nvSpPr>
        <p:spPr bwMode="auto">
          <a:xfrm>
            <a:off x="2386013" y="2160588"/>
            <a:ext cx="138112" cy="103187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167" name="Line 160"/>
          <p:cNvSpPr>
            <a:spLocks noChangeShapeType="1"/>
          </p:cNvSpPr>
          <p:nvPr/>
        </p:nvSpPr>
        <p:spPr bwMode="auto">
          <a:xfrm>
            <a:off x="2357438" y="2192338"/>
            <a:ext cx="147637" cy="106362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168" name="Line 161"/>
          <p:cNvSpPr>
            <a:spLocks noChangeShapeType="1"/>
          </p:cNvSpPr>
          <p:nvPr/>
        </p:nvSpPr>
        <p:spPr bwMode="auto">
          <a:xfrm>
            <a:off x="2312988" y="2259013"/>
            <a:ext cx="153987" cy="109537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169" name="Line 162"/>
          <p:cNvSpPr>
            <a:spLocks noChangeShapeType="1"/>
          </p:cNvSpPr>
          <p:nvPr/>
        </p:nvSpPr>
        <p:spPr bwMode="auto">
          <a:xfrm>
            <a:off x="2286000" y="2293938"/>
            <a:ext cx="146050" cy="93662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170" name="Line 163"/>
          <p:cNvSpPr>
            <a:spLocks noChangeShapeType="1"/>
          </p:cNvSpPr>
          <p:nvPr/>
        </p:nvSpPr>
        <p:spPr bwMode="auto">
          <a:xfrm>
            <a:off x="2266950" y="2322513"/>
            <a:ext cx="150813" cy="93662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171" name="Line 164"/>
          <p:cNvSpPr>
            <a:spLocks noChangeShapeType="1"/>
          </p:cNvSpPr>
          <p:nvPr/>
        </p:nvSpPr>
        <p:spPr bwMode="auto">
          <a:xfrm>
            <a:off x="2241550" y="2355850"/>
            <a:ext cx="157163" cy="100013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172" name="Line 165"/>
          <p:cNvSpPr>
            <a:spLocks noChangeShapeType="1"/>
          </p:cNvSpPr>
          <p:nvPr/>
        </p:nvSpPr>
        <p:spPr bwMode="auto">
          <a:xfrm>
            <a:off x="2206625" y="2428875"/>
            <a:ext cx="160338" cy="95250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173" name="Line 166"/>
          <p:cNvSpPr>
            <a:spLocks noChangeShapeType="1"/>
          </p:cNvSpPr>
          <p:nvPr/>
        </p:nvSpPr>
        <p:spPr bwMode="auto">
          <a:xfrm>
            <a:off x="2185988" y="2465388"/>
            <a:ext cx="160337" cy="90487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174" name="Line 167"/>
          <p:cNvSpPr>
            <a:spLocks noChangeShapeType="1"/>
          </p:cNvSpPr>
          <p:nvPr/>
        </p:nvSpPr>
        <p:spPr bwMode="auto">
          <a:xfrm>
            <a:off x="2170113" y="2497138"/>
            <a:ext cx="160337" cy="85725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175" name="Line 168"/>
          <p:cNvSpPr>
            <a:spLocks noChangeShapeType="1"/>
          </p:cNvSpPr>
          <p:nvPr/>
        </p:nvSpPr>
        <p:spPr bwMode="auto">
          <a:xfrm>
            <a:off x="2152650" y="2530475"/>
            <a:ext cx="155575" cy="79375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176" name="Line 169"/>
          <p:cNvSpPr>
            <a:spLocks noChangeShapeType="1"/>
          </p:cNvSpPr>
          <p:nvPr/>
        </p:nvSpPr>
        <p:spPr bwMode="auto">
          <a:xfrm>
            <a:off x="2124075" y="2605088"/>
            <a:ext cx="166688" cy="71437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177" name="Line 170"/>
          <p:cNvSpPr>
            <a:spLocks noChangeShapeType="1"/>
          </p:cNvSpPr>
          <p:nvPr/>
        </p:nvSpPr>
        <p:spPr bwMode="auto">
          <a:xfrm>
            <a:off x="2105025" y="2635250"/>
            <a:ext cx="165100" cy="73025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178" name="Line 171"/>
          <p:cNvSpPr>
            <a:spLocks noChangeShapeType="1"/>
          </p:cNvSpPr>
          <p:nvPr/>
        </p:nvSpPr>
        <p:spPr bwMode="auto">
          <a:xfrm>
            <a:off x="2089150" y="2665413"/>
            <a:ext cx="171450" cy="79375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179" name="Line 172"/>
          <p:cNvSpPr>
            <a:spLocks noChangeShapeType="1"/>
          </p:cNvSpPr>
          <p:nvPr/>
        </p:nvSpPr>
        <p:spPr bwMode="auto">
          <a:xfrm>
            <a:off x="2074863" y="2701925"/>
            <a:ext cx="171450" cy="76200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180" name="Line 173"/>
          <p:cNvSpPr>
            <a:spLocks noChangeShapeType="1"/>
          </p:cNvSpPr>
          <p:nvPr/>
        </p:nvSpPr>
        <p:spPr bwMode="auto">
          <a:xfrm>
            <a:off x="2051050" y="2770188"/>
            <a:ext cx="168275" cy="68262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181" name="Line 174"/>
          <p:cNvSpPr>
            <a:spLocks noChangeShapeType="1"/>
          </p:cNvSpPr>
          <p:nvPr/>
        </p:nvSpPr>
        <p:spPr bwMode="auto">
          <a:xfrm>
            <a:off x="2038350" y="2811463"/>
            <a:ext cx="165100" cy="58737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182" name="Line 175"/>
          <p:cNvSpPr>
            <a:spLocks noChangeShapeType="1"/>
          </p:cNvSpPr>
          <p:nvPr/>
        </p:nvSpPr>
        <p:spPr bwMode="auto">
          <a:xfrm>
            <a:off x="2022475" y="2849563"/>
            <a:ext cx="165100" cy="58737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183" name="Line 176"/>
          <p:cNvSpPr>
            <a:spLocks noChangeShapeType="1"/>
          </p:cNvSpPr>
          <p:nvPr/>
        </p:nvSpPr>
        <p:spPr bwMode="auto">
          <a:xfrm>
            <a:off x="2019300" y="2897188"/>
            <a:ext cx="153988" cy="44450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184" name="Line 177"/>
          <p:cNvSpPr>
            <a:spLocks noChangeShapeType="1"/>
          </p:cNvSpPr>
          <p:nvPr/>
        </p:nvSpPr>
        <p:spPr bwMode="auto">
          <a:xfrm>
            <a:off x="1989138" y="2973388"/>
            <a:ext cx="173037" cy="44450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185" name="Line 178"/>
          <p:cNvSpPr>
            <a:spLocks noChangeShapeType="1"/>
          </p:cNvSpPr>
          <p:nvPr/>
        </p:nvSpPr>
        <p:spPr bwMode="auto">
          <a:xfrm>
            <a:off x="1979613" y="3008313"/>
            <a:ext cx="173037" cy="41275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186" name="Line 179"/>
          <p:cNvSpPr>
            <a:spLocks noChangeShapeType="1"/>
          </p:cNvSpPr>
          <p:nvPr/>
        </p:nvSpPr>
        <p:spPr bwMode="auto">
          <a:xfrm>
            <a:off x="1966913" y="3046413"/>
            <a:ext cx="188912" cy="39687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187" name="Line 180"/>
          <p:cNvSpPr>
            <a:spLocks noChangeShapeType="1"/>
          </p:cNvSpPr>
          <p:nvPr/>
        </p:nvSpPr>
        <p:spPr bwMode="auto">
          <a:xfrm>
            <a:off x="1960563" y="3089275"/>
            <a:ext cx="180975" cy="28575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188" name="Line 181"/>
          <p:cNvSpPr>
            <a:spLocks noChangeShapeType="1"/>
          </p:cNvSpPr>
          <p:nvPr/>
        </p:nvSpPr>
        <p:spPr bwMode="auto">
          <a:xfrm>
            <a:off x="1943100" y="3167063"/>
            <a:ext cx="184150" cy="22225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189" name="Line 182"/>
          <p:cNvSpPr>
            <a:spLocks noChangeShapeType="1"/>
          </p:cNvSpPr>
          <p:nvPr/>
        </p:nvSpPr>
        <p:spPr bwMode="auto">
          <a:xfrm>
            <a:off x="1938338" y="3206750"/>
            <a:ext cx="184150" cy="20638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190" name="Line 183"/>
          <p:cNvSpPr>
            <a:spLocks noChangeShapeType="1"/>
          </p:cNvSpPr>
          <p:nvPr/>
        </p:nvSpPr>
        <p:spPr bwMode="auto">
          <a:xfrm>
            <a:off x="1936750" y="3244850"/>
            <a:ext cx="177800" cy="20638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191" name="Line 184"/>
          <p:cNvSpPr>
            <a:spLocks noChangeShapeType="1"/>
          </p:cNvSpPr>
          <p:nvPr/>
        </p:nvSpPr>
        <p:spPr bwMode="auto">
          <a:xfrm>
            <a:off x="1931988" y="3289300"/>
            <a:ext cx="176212" cy="17463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192" name="Line 185"/>
          <p:cNvSpPr>
            <a:spLocks noChangeShapeType="1"/>
          </p:cNvSpPr>
          <p:nvPr/>
        </p:nvSpPr>
        <p:spPr bwMode="auto">
          <a:xfrm>
            <a:off x="1924050" y="3370263"/>
            <a:ext cx="179388" cy="9525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193" name="Line 186"/>
          <p:cNvSpPr>
            <a:spLocks noChangeShapeType="1"/>
          </p:cNvSpPr>
          <p:nvPr/>
        </p:nvSpPr>
        <p:spPr bwMode="auto">
          <a:xfrm>
            <a:off x="1927225" y="3416300"/>
            <a:ext cx="171450" cy="0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194" name="Line 187"/>
          <p:cNvSpPr>
            <a:spLocks noChangeShapeType="1"/>
          </p:cNvSpPr>
          <p:nvPr/>
        </p:nvSpPr>
        <p:spPr bwMode="auto">
          <a:xfrm flipV="1">
            <a:off x="1917700" y="3449638"/>
            <a:ext cx="180975" cy="1587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195" name="Line 188"/>
          <p:cNvSpPr>
            <a:spLocks noChangeShapeType="1"/>
          </p:cNvSpPr>
          <p:nvPr/>
        </p:nvSpPr>
        <p:spPr bwMode="auto">
          <a:xfrm>
            <a:off x="1922463" y="3494088"/>
            <a:ext cx="177800" cy="0"/>
          </a:xfrm>
          <a:prstGeom prst="line">
            <a:avLst/>
          </a:prstGeom>
          <a:noFill/>
          <a:ln w="9525">
            <a:solidFill>
              <a:srgbClr val="006699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35357" name="Text Box 189"/>
          <p:cNvSpPr txBox="1">
            <a:spLocks noChangeArrowheads="1"/>
          </p:cNvSpPr>
          <p:nvPr/>
        </p:nvSpPr>
        <p:spPr bwMode="auto">
          <a:xfrm rot="5572564">
            <a:off x="5772150" y="3370263"/>
            <a:ext cx="5429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400" b="1">
                <a:latin typeface="Times New Roman" pitchFamily="18" charset="0"/>
              </a:rPr>
              <a:t>0</a:t>
            </a:r>
          </a:p>
        </p:txBody>
      </p:sp>
      <p:sp>
        <p:nvSpPr>
          <p:cNvPr id="135358" name="Text Box 190"/>
          <p:cNvSpPr txBox="1">
            <a:spLocks noChangeArrowheads="1"/>
          </p:cNvSpPr>
          <p:nvPr/>
        </p:nvSpPr>
        <p:spPr bwMode="auto">
          <a:xfrm rot="4795047">
            <a:off x="5715000" y="3046413"/>
            <a:ext cx="5429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400" b="1">
                <a:latin typeface="Times New Roman" pitchFamily="18" charset="0"/>
              </a:rPr>
              <a:t>10</a:t>
            </a:r>
          </a:p>
        </p:txBody>
      </p:sp>
      <p:sp>
        <p:nvSpPr>
          <p:cNvPr id="135359" name="Text Box 191"/>
          <p:cNvSpPr txBox="1">
            <a:spLocks noChangeArrowheads="1"/>
          </p:cNvSpPr>
          <p:nvPr/>
        </p:nvSpPr>
        <p:spPr bwMode="auto">
          <a:xfrm rot="4237833">
            <a:off x="5651500" y="2760663"/>
            <a:ext cx="5429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400" b="1">
                <a:latin typeface="Times New Roman" pitchFamily="18" charset="0"/>
              </a:rPr>
              <a:t>20</a:t>
            </a:r>
          </a:p>
        </p:txBody>
      </p:sp>
      <p:sp>
        <p:nvSpPr>
          <p:cNvPr id="135360" name="Text Box 192"/>
          <p:cNvSpPr txBox="1">
            <a:spLocks noChangeArrowheads="1"/>
          </p:cNvSpPr>
          <p:nvPr/>
        </p:nvSpPr>
        <p:spPr bwMode="auto">
          <a:xfrm rot="3604364">
            <a:off x="5502275" y="2455863"/>
            <a:ext cx="5429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400" b="1">
                <a:latin typeface="Times New Roman" pitchFamily="18" charset="0"/>
              </a:rPr>
              <a:t>30</a:t>
            </a:r>
          </a:p>
        </p:txBody>
      </p:sp>
      <p:sp>
        <p:nvSpPr>
          <p:cNvPr id="135361" name="Text Box 193"/>
          <p:cNvSpPr txBox="1">
            <a:spLocks noChangeArrowheads="1"/>
          </p:cNvSpPr>
          <p:nvPr/>
        </p:nvSpPr>
        <p:spPr bwMode="auto">
          <a:xfrm rot="3155149">
            <a:off x="5324475" y="2217738"/>
            <a:ext cx="5429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400" b="1">
                <a:latin typeface="Times New Roman" pitchFamily="18" charset="0"/>
              </a:rPr>
              <a:t>40</a:t>
            </a:r>
          </a:p>
        </p:txBody>
      </p:sp>
      <p:sp>
        <p:nvSpPr>
          <p:cNvPr id="135362" name="Text Box 194"/>
          <p:cNvSpPr txBox="1">
            <a:spLocks noChangeArrowheads="1"/>
          </p:cNvSpPr>
          <p:nvPr/>
        </p:nvSpPr>
        <p:spPr bwMode="auto">
          <a:xfrm rot="2513052">
            <a:off x="5108575" y="1998663"/>
            <a:ext cx="5429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400" b="1">
                <a:latin typeface="Times New Roman" pitchFamily="18" charset="0"/>
              </a:rPr>
              <a:t>50</a:t>
            </a:r>
          </a:p>
        </p:txBody>
      </p:sp>
      <p:sp>
        <p:nvSpPr>
          <p:cNvPr id="135363" name="Text Box 195"/>
          <p:cNvSpPr txBox="1">
            <a:spLocks noChangeArrowheads="1"/>
          </p:cNvSpPr>
          <p:nvPr/>
        </p:nvSpPr>
        <p:spPr bwMode="auto">
          <a:xfrm rot="1850142">
            <a:off x="4845050" y="1808163"/>
            <a:ext cx="5429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400" b="1">
                <a:latin typeface="Times New Roman" pitchFamily="18" charset="0"/>
              </a:rPr>
              <a:t>60</a:t>
            </a:r>
          </a:p>
        </p:txBody>
      </p:sp>
      <p:sp>
        <p:nvSpPr>
          <p:cNvPr id="135364" name="Text Box 196"/>
          <p:cNvSpPr txBox="1">
            <a:spLocks noChangeArrowheads="1"/>
          </p:cNvSpPr>
          <p:nvPr/>
        </p:nvSpPr>
        <p:spPr bwMode="auto">
          <a:xfrm rot="920780">
            <a:off x="4562475" y="1684338"/>
            <a:ext cx="5429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400" b="1">
                <a:latin typeface="Times New Roman" pitchFamily="18" charset="0"/>
              </a:rPr>
              <a:t>70</a:t>
            </a:r>
          </a:p>
        </p:txBody>
      </p:sp>
      <p:sp>
        <p:nvSpPr>
          <p:cNvPr id="135365" name="Text Box 197"/>
          <p:cNvSpPr txBox="1">
            <a:spLocks noChangeArrowheads="1"/>
          </p:cNvSpPr>
          <p:nvPr/>
        </p:nvSpPr>
        <p:spPr bwMode="auto">
          <a:xfrm rot="316437">
            <a:off x="4267200" y="1598613"/>
            <a:ext cx="5429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400" b="1">
                <a:latin typeface="Times New Roman" pitchFamily="18" charset="0"/>
              </a:rPr>
              <a:t>80</a:t>
            </a:r>
          </a:p>
        </p:txBody>
      </p:sp>
      <p:sp>
        <p:nvSpPr>
          <p:cNvPr id="135366" name="Text Box 198"/>
          <p:cNvSpPr txBox="1">
            <a:spLocks noChangeArrowheads="1"/>
          </p:cNvSpPr>
          <p:nvPr/>
        </p:nvSpPr>
        <p:spPr bwMode="auto">
          <a:xfrm>
            <a:off x="3924300" y="1560513"/>
            <a:ext cx="5429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400" b="1">
                <a:latin typeface="Times New Roman" pitchFamily="18" charset="0"/>
              </a:rPr>
              <a:t>90</a:t>
            </a:r>
          </a:p>
        </p:txBody>
      </p:sp>
      <p:sp>
        <p:nvSpPr>
          <p:cNvPr id="135367" name="Text Box 199"/>
          <p:cNvSpPr txBox="1">
            <a:spLocks noChangeArrowheads="1"/>
          </p:cNvSpPr>
          <p:nvPr/>
        </p:nvSpPr>
        <p:spPr bwMode="auto">
          <a:xfrm rot="-495160">
            <a:off x="3638550" y="1589088"/>
            <a:ext cx="5429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400" b="1">
                <a:latin typeface="Times New Roman" pitchFamily="18" charset="0"/>
              </a:rPr>
              <a:t>100</a:t>
            </a:r>
          </a:p>
        </p:txBody>
      </p:sp>
      <p:sp>
        <p:nvSpPr>
          <p:cNvPr id="135368" name="Text Box 200"/>
          <p:cNvSpPr txBox="1">
            <a:spLocks noChangeArrowheads="1"/>
          </p:cNvSpPr>
          <p:nvPr/>
        </p:nvSpPr>
        <p:spPr bwMode="auto">
          <a:xfrm rot="-1302922">
            <a:off x="3305175" y="1665288"/>
            <a:ext cx="5429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400" b="1">
                <a:latin typeface="Times New Roman" pitchFamily="18" charset="0"/>
              </a:rPr>
              <a:t>110</a:t>
            </a:r>
          </a:p>
        </p:txBody>
      </p:sp>
      <p:sp>
        <p:nvSpPr>
          <p:cNvPr id="135369" name="Text Box 201"/>
          <p:cNvSpPr txBox="1">
            <a:spLocks noChangeArrowheads="1"/>
          </p:cNvSpPr>
          <p:nvPr/>
        </p:nvSpPr>
        <p:spPr bwMode="auto">
          <a:xfrm rot="-2024004">
            <a:off x="2992438" y="1817688"/>
            <a:ext cx="5429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400" b="1">
                <a:latin typeface="Times New Roman" pitchFamily="18" charset="0"/>
              </a:rPr>
              <a:t>120</a:t>
            </a:r>
          </a:p>
        </p:txBody>
      </p:sp>
      <p:sp>
        <p:nvSpPr>
          <p:cNvPr id="135370" name="Text Box 202"/>
          <p:cNvSpPr txBox="1">
            <a:spLocks noChangeArrowheads="1"/>
          </p:cNvSpPr>
          <p:nvPr/>
        </p:nvSpPr>
        <p:spPr bwMode="auto">
          <a:xfrm rot="-2535302">
            <a:off x="2736850" y="2017713"/>
            <a:ext cx="5429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400" b="1">
                <a:latin typeface="Times New Roman" pitchFamily="18" charset="0"/>
              </a:rPr>
              <a:t>130</a:t>
            </a:r>
          </a:p>
        </p:txBody>
      </p:sp>
      <p:sp>
        <p:nvSpPr>
          <p:cNvPr id="135371" name="Text Box 203"/>
          <p:cNvSpPr txBox="1">
            <a:spLocks noChangeArrowheads="1"/>
          </p:cNvSpPr>
          <p:nvPr/>
        </p:nvSpPr>
        <p:spPr bwMode="auto">
          <a:xfrm rot="-3148632">
            <a:off x="2519362" y="2236788"/>
            <a:ext cx="5429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400" b="1">
                <a:latin typeface="Times New Roman" pitchFamily="18" charset="0"/>
              </a:rPr>
              <a:t>140</a:t>
            </a:r>
          </a:p>
        </p:txBody>
      </p:sp>
      <p:sp>
        <p:nvSpPr>
          <p:cNvPr id="135372" name="Text Box 204"/>
          <p:cNvSpPr txBox="1">
            <a:spLocks noChangeArrowheads="1"/>
          </p:cNvSpPr>
          <p:nvPr/>
        </p:nvSpPr>
        <p:spPr bwMode="auto">
          <a:xfrm rot="-4329811">
            <a:off x="2208212" y="2770188"/>
            <a:ext cx="5429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400" b="1">
                <a:latin typeface="Times New Roman" pitchFamily="18" charset="0"/>
              </a:rPr>
              <a:t>160</a:t>
            </a:r>
          </a:p>
        </p:txBody>
      </p:sp>
      <p:sp>
        <p:nvSpPr>
          <p:cNvPr id="135373" name="Text Box 205"/>
          <p:cNvSpPr txBox="1">
            <a:spLocks noChangeArrowheads="1"/>
          </p:cNvSpPr>
          <p:nvPr/>
        </p:nvSpPr>
        <p:spPr bwMode="auto">
          <a:xfrm rot="-3497573">
            <a:off x="2382838" y="2500313"/>
            <a:ext cx="4699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400" b="1">
                <a:latin typeface="Times New Roman" pitchFamily="18" charset="0"/>
              </a:rPr>
              <a:t>150</a:t>
            </a:r>
          </a:p>
        </p:txBody>
      </p:sp>
      <p:sp>
        <p:nvSpPr>
          <p:cNvPr id="135374" name="Text Box 206"/>
          <p:cNvSpPr txBox="1">
            <a:spLocks noChangeArrowheads="1"/>
          </p:cNvSpPr>
          <p:nvPr/>
        </p:nvSpPr>
        <p:spPr bwMode="auto">
          <a:xfrm rot="-4730836">
            <a:off x="2133600" y="3065463"/>
            <a:ext cx="5429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400" b="1">
                <a:latin typeface="Times New Roman" pitchFamily="18" charset="0"/>
              </a:rPr>
              <a:t>170</a:t>
            </a:r>
          </a:p>
        </p:txBody>
      </p:sp>
      <p:sp>
        <p:nvSpPr>
          <p:cNvPr id="135375" name="Text Box 207"/>
          <p:cNvSpPr txBox="1">
            <a:spLocks noChangeArrowheads="1"/>
          </p:cNvSpPr>
          <p:nvPr/>
        </p:nvSpPr>
        <p:spPr bwMode="auto">
          <a:xfrm rot="-5464699">
            <a:off x="2105025" y="3379788"/>
            <a:ext cx="5429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400" b="1">
                <a:latin typeface="Times New Roman" pitchFamily="18" charset="0"/>
              </a:rPr>
              <a:t>180</a:t>
            </a:r>
          </a:p>
        </p:txBody>
      </p:sp>
      <p:grpSp>
        <p:nvGrpSpPr>
          <p:cNvPr id="14" name="Group 208"/>
          <p:cNvGrpSpPr>
            <a:grpSpLocks/>
          </p:cNvGrpSpPr>
          <p:nvPr/>
        </p:nvGrpSpPr>
        <p:grpSpPr bwMode="auto">
          <a:xfrm>
            <a:off x="4210050" y="1222375"/>
            <a:ext cx="1938338" cy="2290763"/>
            <a:chOff x="2706" y="1215"/>
            <a:chExt cx="1221" cy="1443"/>
          </a:xfrm>
        </p:grpSpPr>
        <p:sp>
          <p:nvSpPr>
            <p:cNvPr id="2239" name="Line 209"/>
            <p:cNvSpPr>
              <a:spLocks noChangeShapeType="1"/>
            </p:cNvSpPr>
            <p:nvPr/>
          </p:nvSpPr>
          <p:spPr bwMode="auto">
            <a:xfrm flipV="1">
              <a:off x="2706" y="1965"/>
              <a:ext cx="582" cy="693"/>
            </a:xfrm>
            <a:prstGeom prst="line">
              <a:avLst/>
            </a:prstGeom>
            <a:noFill/>
            <a:ln w="28575">
              <a:solidFill>
                <a:srgbClr val="0033CC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40" name="Line 210"/>
            <p:cNvSpPr>
              <a:spLocks noChangeShapeType="1"/>
            </p:cNvSpPr>
            <p:nvPr/>
          </p:nvSpPr>
          <p:spPr bwMode="auto">
            <a:xfrm flipV="1">
              <a:off x="3633" y="1215"/>
              <a:ext cx="294" cy="351"/>
            </a:xfrm>
            <a:prstGeom prst="line">
              <a:avLst/>
            </a:prstGeom>
            <a:noFill/>
            <a:ln w="28575">
              <a:solidFill>
                <a:srgbClr val="0033CC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35379" name="Text Box 211"/>
          <p:cNvSpPr txBox="1">
            <a:spLocks noChangeArrowheads="1"/>
          </p:cNvSpPr>
          <p:nvPr/>
        </p:nvSpPr>
        <p:spPr bwMode="auto">
          <a:xfrm>
            <a:off x="5967413" y="1303338"/>
            <a:ext cx="3762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latin typeface="Times New Roman" pitchFamily="18" charset="0"/>
              </a:rPr>
              <a:t>B</a:t>
            </a:r>
          </a:p>
        </p:txBody>
      </p:sp>
      <p:grpSp>
        <p:nvGrpSpPr>
          <p:cNvPr id="15" name="Group 212"/>
          <p:cNvGrpSpPr>
            <a:grpSpLocks/>
          </p:cNvGrpSpPr>
          <p:nvPr/>
        </p:nvGrpSpPr>
        <p:grpSpPr bwMode="auto">
          <a:xfrm>
            <a:off x="4200525" y="665163"/>
            <a:ext cx="42863" cy="2828925"/>
            <a:chOff x="2700" y="864"/>
            <a:chExt cx="0" cy="1800"/>
          </a:xfrm>
        </p:grpSpPr>
        <p:sp>
          <p:nvSpPr>
            <p:cNvPr id="2237" name="Line 213"/>
            <p:cNvSpPr>
              <a:spLocks noChangeShapeType="1"/>
            </p:cNvSpPr>
            <p:nvPr/>
          </p:nvSpPr>
          <p:spPr bwMode="auto">
            <a:xfrm flipH="1" flipV="1">
              <a:off x="2700" y="1743"/>
              <a:ext cx="0" cy="921"/>
            </a:xfrm>
            <a:prstGeom prst="line">
              <a:avLst/>
            </a:prstGeom>
            <a:noFill/>
            <a:ln w="28575">
              <a:solidFill>
                <a:srgbClr val="00CC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38" name="Line 214"/>
            <p:cNvSpPr>
              <a:spLocks noChangeShapeType="1"/>
            </p:cNvSpPr>
            <p:nvPr/>
          </p:nvSpPr>
          <p:spPr bwMode="auto">
            <a:xfrm flipV="1">
              <a:off x="2700" y="864"/>
              <a:ext cx="0" cy="366"/>
            </a:xfrm>
            <a:prstGeom prst="line">
              <a:avLst/>
            </a:prstGeom>
            <a:noFill/>
            <a:ln w="28575">
              <a:solidFill>
                <a:srgbClr val="00CC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35383" name="Text Box 215"/>
          <p:cNvSpPr txBox="1">
            <a:spLocks noChangeArrowheads="1"/>
          </p:cNvSpPr>
          <p:nvPr/>
        </p:nvSpPr>
        <p:spPr bwMode="auto">
          <a:xfrm>
            <a:off x="4233863" y="641350"/>
            <a:ext cx="6286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latin typeface="Times New Roman" pitchFamily="18" charset="0"/>
              </a:rPr>
              <a:t>C</a:t>
            </a:r>
          </a:p>
        </p:txBody>
      </p:sp>
      <p:grpSp>
        <p:nvGrpSpPr>
          <p:cNvPr id="16" name="Group 216"/>
          <p:cNvGrpSpPr>
            <a:grpSpLocks/>
          </p:cNvGrpSpPr>
          <p:nvPr/>
        </p:nvGrpSpPr>
        <p:grpSpPr bwMode="auto">
          <a:xfrm>
            <a:off x="1985963" y="1684338"/>
            <a:ext cx="2185987" cy="1814512"/>
            <a:chOff x="1305" y="1506"/>
            <a:chExt cx="1377" cy="1143"/>
          </a:xfrm>
        </p:grpSpPr>
        <p:sp>
          <p:nvSpPr>
            <p:cNvPr id="2235" name="Line 217"/>
            <p:cNvSpPr>
              <a:spLocks noChangeShapeType="1"/>
            </p:cNvSpPr>
            <p:nvPr/>
          </p:nvSpPr>
          <p:spPr bwMode="auto">
            <a:xfrm flipH="1" flipV="1">
              <a:off x="1992" y="2082"/>
              <a:ext cx="690" cy="567"/>
            </a:xfrm>
            <a:prstGeom prst="line">
              <a:avLst/>
            </a:prstGeom>
            <a:noFill/>
            <a:ln w="28575">
              <a:solidFill>
                <a:srgbClr val="FF9933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36" name="Line 218"/>
            <p:cNvSpPr>
              <a:spLocks noChangeShapeType="1"/>
            </p:cNvSpPr>
            <p:nvPr/>
          </p:nvSpPr>
          <p:spPr bwMode="auto">
            <a:xfrm>
              <a:off x="1305" y="1506"/>
              <a:ext cx="294" cy="246"/>
            </a:xfrm>
            <a:prstGeom prst="line">
              <a:avLst/>
            </a:prstGeom>
            <a:noFill/>
            <a:ln w="28575">
              <a:solidFill>
                <a:srgbClr val="FF9933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35387" name="Text Box 219"/>
          <p:cNvSpPr txBox="1">
            <a:spLocks noChangeArrowheads="1"/>
          </p:cNvSpPr>
          <p:nvPr/>
        </p:nvSpPr>
        <p:spPr bwMode="auto">
          <a:xfrm>
            <a:off x="1733550" y="1665288"/>
            <a:ext cx="4619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latin typeface="Times New Roman" pitchFamily="18" charset="0"/>
              </a:rPr>
              <a:t>D</a:t>
            </a:r>
          </a:p>
        </p:txBody>
      </p:sp>
      <p:grpSp>
        <p:nvGrpSpPr>
          <p:cNvPr id="17" name="Group 220"/>
          <p:cNvGrpSpPr>
            <a:grpSpLocks/>
          </p:cNvGrpSpPr>
          <p:nvPr/>
        </p:nvGrpSpPr>
        <p:grpSpPr bwMode="auto">
          <a:xfrm>
            <a:off x="4219575" y="1884363"/>
            <a:ext cx="2333625" cy="1628775"/>
            <a:chOff x="2712" y="1632"/>
            <a:chExt cx="1470" cy="1026"/>
          </a:xfrm>
        </p:grpSpPr>
        <p:sp>
          <p:nvSpPr>
            <p:cNvPr id="2233" name="Line 221"/>
            <p:cNvSpPr>
              <a:spLocks noChangeShapeType="1"/>
            </p:cNvSpPr>
            <p:nvPr/>
          </p:nvSpPr>
          <p:spPr bwMode="auto">
            <a:xfrm flipV="1">
              <a:off x="2712" y="2145"/>
              <a:ext cx="747" cy="513"/>
            </a:xfrm>
            <a:prstGeom prst="line">
              <a:avLst/>
            </a:prstGeom>
            <a:noFill/>
            <a:ln w="28575">
              <a:solidFill>
                <a:srgbClr val="FF33CC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34" name="Line 222"/>
            <p:cNvSpPr>
              <a:spLocks noChangeShapeType="1"/>
            </p:cNvSpPr>
            <p:nvPr/>
          </p:nvSpPr>
          <p:spPr bwMode="auto">
            <a:xfrm flipV="1">
              <a:off x="3891" y="1632"/>
              <a:ext cx="291" cy="210"/>
            </a:xfrm>
            <a:prstGeom prst="line">
              <a:avLst/>
            </a:prstGeom>
            <a:noFill/>
            <a:ln w="28575">
              <a:solidFill>
                <a:srgbClr val="FF33CC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8" name="Group 223"/>
          <p:cNvGrpSpPr>
            <a:grpSpLocks/>
          </p:cNvGrpSpPr>
          <p:nvPr/>
        </p:nvGrpSpPr>
        <p:grpSpPr bwMode="auto">
          <a:xfrm>
            <a:off x="2681288" y="1098550"/>
            <a:ext cx="1504950" cy="2376488"/>
            <a:chOff x="1740" y="1149"/>
            <a:chExt cx="948" cy="1497"/>
          </a:xfrm>
        </p:grpSpPr>
        <p:sp>
          <p:nvSpPr>
            <p:cNvPr id="2231" name="Line 224"/>
            <p:cNvSpPr>
              <a:spLocks noChangeShapeType="1"/>
            </p:cNvSpPr>
            <p:nvPr/>
          </p:nvSpPr>
          <p:spPr bwMode="auto">
            <a:xfrm flipH="1" flipV="1">
              <a:off x="2208" y="1890"/>
              <a:ext cx="480" cy="756"/>
            </a:xfrm>
            <a:prstGeom prst="line">
              <a:avLst/>
            </a:prstGeom>
            <a:noFill/>
            <a:ln w="28575">
              <a:solidFill>
                <a:srgbClr val="CC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32" name="Line 225"/>
            <p:cNvSpPr>
              <a:spLocks noChangeShapeType="1"/>
            </p:cNvSpPr>
            <p:nvPr/>
          </p:nvSpPr>
          <p:spPr bwMode="auto">
            <a:xfrm>
              <a:off x="1740" y="1149"/>
              <a:ext cx="192" cy="303"/>
            </a:xfrm>
            <a:prstGeom prst="line">
              <a:avLst/>
            </a:prstGeom>
            <a:noFill/>
            <a:ln w="28575">
              <a:solidFill>
                <a:srgbClr val="CC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35394" name="Text Box 226"/>
          <p:cNvSpPr txBox="1">
            <a:spLocks noChangeArrowheads="1"/>
          </p:cNvSpPr>
          <p:nvPr/>
        </p:nvSpPr>
        <p:spPr bwMode="auto">
          <a:xfrm>
            <a:off x="6583363" y="1585913"/>
            <a:ext cx="5492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latin typeface="Times New Roman" pitchFamily="18" charset="0"/>
              </a:rPr>
              <a:t>F</a:t>
            </a:r>
            <a:endParaRPr lang="ru-RU">
              <a:latin typeface="Times New Roman" pitchFamily="18" charset="0"/>
            </a:endParaRPr>
          </a:p>
        </p:txBody>
      </p:sp>
      <p:sp>
        <p:nvSpPr>
          <p:cNvPr id="135395" name="Text Box 227"/>
          <p:cNvSpPr txBox="1">
            <a:spLocks noChangeArrowheads="1"/>
          </p:cNvSpPr>
          <p:nvPr/>
        </p:nvSpPr>
        <p:spPr bwMode="auto">
          <a:xfrm>
            <a:off x="2535238" y="646113"/>
            <a:ext cx="6461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latin typeface="Times New Roman" pitchFamily="18" charset="0"/>
              </a:rPr>
              <a:t>M</a:t>
            </a:r>
            <a:endParaRPr lang="ru-RU">
              <a:latin typeface="Times New Roman" pitchFamily="18" charset="0"/>
            </a:endParaRPr>
          </a:p>
        </p:txBody>
      </p:sp>
      <p:sp>
        <p:nvSpPr>
          <p:cNvPr id="135396" name="Text Box 228"/>
          <p:cNvSpPr txBox="1">
            <a:spLocks noChangeArrowheads="1"/>
          </p:cNvSpPr>
          <p:nvPr/>
        </p:nvSpPr>
        <p:spPr bwMode="auto">
          <a:xfrm>
            <a:off x="1382713" y="5029200"/>
            <a:ext cx="22336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>
                <a:solidFill>
                  <a:srgbClr val="336600"/>
                </a:solidFill>
                <a:latin typeface="Times New Roman" pitchFamily="18" charset="0"/>
                <a:sym typeface="Symbol" pitchFamily="18" charset="2"/>
              </a:rPr>
              <a:t> </a:t>
            </a:r>
            <a:r>
              <a:rPr lang="en-US" b="1" i="1">
                <a:solidFill>
                  <a:srgbClr val="336600"/>
                </a:solidFill>
                <a:latin typeface="Times New Roman" pitchFamily="18" charset="0"/>
                <a:sym typeface="Symbol" pitchFamily="18" charset="2"/>
              </a:rPr>
              <a:t>AOE</a:t>
            </a:r>
            <a:r>
              <a:rPr lang="en-US" b="1">
                <a:solidFill>
                  <a:srgbClr val="336600"/>
                </a:solidFill>
                <a:latin typeface="Times New Roman" pitchFamily="18" charset="0"/>
                <a:sym typeface="Symbol" pitchFamily="18" charset="2"/>
              </a:rPr>
              <a:t> = 180</a:t>
            </a:r>
            <a:r>
              <a:rPr lang="en-US" b="1">
                <a:solidFill>
                  <a:srgbClr val="336600"/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rPr>
              <a:t>°</a:t>
            </a:r>
            <a:endParaRPr lang="ru-RU" b="1">
              <a:solidFill>
                <a:srgbClr val="336600"/>
              </a:solidFill>
              <a:latin typeface="Times New Roman" pitchFamily="18" charset="0"/>
            </a:endParaRPr>
          </a:p>
        </p:txBody>
      </p:sp>
      <p:sp>
        <p:nvSpPr>
          <p:cNvPr id="135397" name="Text Box 229"/>
          <p:cNvSpPr txBox="1">
            <a:spLocks noChangeArrowheads="1"/>
          </p:cNvSpPr>
          <p:nvPr/>
        </p:nvSpPr>
        <p:spPr bwMode="auto">
          <a:xfrm>
            <a:off x="1382713" y="5546725"/>
            <a:ext cx="22336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>
                <a:solidFill>
                  <a:srgbClr val="336600"/>
                </a:solidFill>
                <a:latin typeface="Times New Roman" pitchFamily="18" charset="0"/>
                <a:sym typeface="Symbol" pitchFamily="18" charset="2"/>
              </a:rPr>
              <a:t> </a:t>
            </a:r>
            <a:r>
              <a:rPr lang="en-US" b="1" i="1">
                <a:solidFill>
                  <a:srgbClr val="336600"/>
                </a:solidFill>
                <a:latin typeface="Times New Roman" pitchFamily="18" charset="0"/>
                <a:sym typeface="Symbol" pitchFamily="18" charset="2"/>
              </a:rPr>
              <a:t>AOB</a:t>
            </a:r>
            <a:r>
              <a:rPr lang="en-US" b="1">
                <a:solidFill>
                  <a:srgbClr val="336600"/>
                </a:solidFill>
                <a:latin typeface="Times New Roman" pitchFamily="18" charset="0"/>
                <a:sym typeface="Symbol" pitchFamily="18" charset="2"/>
              </a:rPr>
              <a:t> = 50</a:t>
            </a:r>
            <a:r>
              <a:rPr lang="en-US" b="1">
                <a:solidFill>
                  <a:srgbClr val="336600"/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rPr>
              <a:t>°</a:t>
            </a:r>
            <a:endParaRPr lang="ru-RU" b="1">
              <a:solidFill>
                <a:srgbClr val="336600"/>
              </a:solidFill>
              <a:latin typeface="Times New Roman" pitchFamily="18" charset="0"/>
            </a:endParaRPr>
          </a:p>
        </p:txBody>
      </p:sp>
      <p:sp>
        <p:nvSpPr>
          <p:cNvPr id="135398" name="Text Box 230"/>
          <p:cNvSpPr txBox="1">
            <a:spLocks noChangeArrowheads="1"/>
          </p:cNvSpPr>
          <p:nvPr/>
        </p:nvSpPr>
        <p:spPr bwMode="auto">
          <a:xfrm>
            <a:off x="1382713" y="6124575"/>
            <a:ext cx="22336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>
                <a:solidFill>
                  <a:srgbClr val="336600"/>
                </a:solidFill>
                <a:latin typeface="Times New Roman" pitchFamily="18" charset="0"/>
                <a:sym typeface="Symbol" pitchFamily="18" charset="2"/>
              </a:rPr>
              <a:t> </a:t>
            </a:r>
            <a:r>
              <a:rPr lang="en-US" b="1" i="1">
                <a:solidFill>
                  <a:srgbClr val="336600"/>
                </a:solidFill>
                <a:latin typeface="Times New Roman" pitchFamily="18" charset="0"/>
                <a:sym typeface="Symbol" pitchFamily="18" charset="2"/>
              </a:rPr>
              <a:t>AOC</a:t>
            </a:r>
            <a:r>
              <a:rPr lang="en-US" b="1">
                <a:solidFill>
                  <a:srgbClr val="336600"/>
                </a:solidFill>
                <a:latin typeface="Times New Roman" pitchFamily="18" charset="0"/>
                <a:sym typeface="Symbol" pitchFamily="18" charset="2"/>
              </a:rPr>
              <a:t> = 90</a:t>
            </a:r>
            <a:r>
              <a:rPr lang="en-US" b="1">
                <a:solidFill>
                  <a:srgbClr val="336600"/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rPr>
              <a:t>°</a:t>
            </a:r>
            <a:endParaRPr lang="ru-RU" b="1">
              <a:solidFill>
                <a:srgbClr val="336600"/>
              </a:solidFill>
              <a:latin typeface="Times New Roman" pitchFamily="18" charset="0"/>
            </a:endParaRPr>
          </a:p>
        </p:txBody>
      </p:sp>
      <p:sp>
        <p:nvSpPr>
          <p:cNvPr id="135399" name="Text Box 231"/>
          <p:cNvSpPr txBox="1">
            <a:spLocks noChangeArrowheads="1"/>
          </p:cNvSpPr>
          <p:nvPr/>
        </p:nvSpPr>
        <p:spPr bwMode="auto">
          <a:xfrm>
            <a:off x="4694238" y="5029200"/>
            <a:ext cx="22336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>
                <a:solidFill>
                  <a:srgbClr val="336600"/>
                </a:solidFill>
                <a:latin typeface="Times New Roman" pitchFamily="18" charset="0"/>
                <a:sym typeface="Symbol" pitchFamily="18" charset="2"/>
              </a:rPr>
              <a:t> </a:t>
            </a:r>
            <a:r>
              <a:rPr lang="en-US" b="1" i="1">
                <a:solidFill>
                  <a:srgbClr val="336600"/>
                </a:solidFill>
                <a:latin typeface="Times New Roman" pitchFamily="18" charset="0"/>
                <a:sym typeface="Symbol" pitchFamily="18" charset="2"/>
              </a:rPr>
              <a:t>AOD</a:t>
            </a:r>
            <a:r>
              <a:rPr lang="en-US" b="1">
                <a:solidFill>
                  <a:srgbClr val="336600"/>
                </a:solidFill>
                <a:latin typeface="Times New Roman" pitchFamily="18" charset="0"/>
                <a:sym typeface="Symbol" pitchFamily="18" charset="2"/>
              </a:rPr>
              <a:t> = 140</a:t>
            </a:r>
            <a:r>
              <a:rPr lang="en-US" b="1">
                <a:solidFill>
                  <a:srgbClr val="336600"/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rPr>
              <a:t>°</a:t>
            </a:r>
            <a:endParaRPr lang="ru-RU" b="1">
              <a:solidFill>
                <a:srgbClr val="336600"/>
              </a:solidFill>
              <a:latin typeface="Times New Roman" pitchFamily="18" charset="0"/>
            </a:endParaRPr>
          </a:p>
        </p:txBody>
      </p:sp>
      <p:sp>
        <p:nvSpPr>
          <p:cNvPr id="135400" name="Text Box 232"/>
          <p:cNvSpPr txBox="1">
            <a:spLocks noChangeArrowheads="1"/>
          </p:cNvSpPr>
          <p:nvPr/>
        </p:nvSpPr>
        <p:spPr bwMode="auto">
          <a:xfrm>
            <a:off x="4694238" y="5548313"/>
            <a:ext cx="22336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>
                <a:solidFill>
                  <a:srgbClr val="336600"/>
                </a:solidFill>
                <a:latin typeface="Times New Roman" pitchFamily="18" charset="0"/>
                <a:sym typeface="Symbol" pitchFamily="18" charset="2"/>
              </a:rPr>
              <a:t> </a:t>
            </a:r>
            <a:r>
              <a:rPr lang="en-US" b="1" i="1">
                <a:solidFill>
                  <a:srgbClr val="336600"/>
                </a:solidFill>
                <a:latin typeface="Times New Roman" pitchFamily="18" charset="0"/>
                <a:sym typeface="Symbol" pitchFamily="18" charset="2"/>
              </a:rPr>
              <a:t>AOF</a:t>
            </a:r>
            <a:r>
              <a:rPr lang="en-US" b="1">
                <a:solidFill>
                  <a:srgbClr val="336600"/>
                </a:solidFill>
                <a:latin typeface="Times New Roman" pitchFamily="18" charset="0"/>
                <a:sym typeface="Symbol" pitchFamily="18" charset="2"/>
              </a:rPr>
              <a:t> = 35</a:t>
            </a:r>
            <a:r>
              <a:rPr lang="en-US" b="1">
                <a:solidFill>
                  <a:srgbClr val="336600"/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rPr>
              <a:t>°</a:t>
            </a:r>
            <a:endParaRPr lang="ru-RU" b="1">
              <a:solidFill>
                <a:srgbClr val="336600"/>
              </a:solidFill>
              <a:latin typeface="Times New Roman" pitchFamily="18" charset="0"/>
            </a:endParaRPr>
          </a:p>
        </p:txBody>
      </p:sp>
      <p:sp>
        <p:nvSpPr>
          <p:cNvPr id="135401" name="Text Box 233"/>
          <p:cNvSpPr txBox="1">
            <a:spLocks noChangeArrowheads="1"/>
          </p:cNvSpPr>
          <p:nvPr/>
        </p:nvSpPr>
        <p:spPr bwMode="auto">
          <a:xfrm>
            <a:off x="4694238" y="6124575"/>
            <a:ext cx="22336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>
                <a:solidFill>
                  <a:srgbClr val="336600"/>
                </a:solidFill>
                <a:latin typeface="Times New Roman" pitchFamily="18" charset="0"/>
                <a:sym typeface="Symbol" pitchFamily="18" charset="2"/>
              </a:rPr>
              <a:t> </a:t>
            </a:r>
            <a:r>
              <a:rPr lang="en-US" b="1" i="1">
                <a:solidFill>
                  <a:srgbClr val="336600"/>
                </a:solidFill>
                <a:latin typeface="Times New Roman" pitchFamily="18" charset="0"/>
                <a:sym typeface="Symbol" pitchFamily="18" charset="2"/>
              </a:rPr>
              <a:t>AOM</a:t>
            </a:r>
            <a:r>
              <a:rPr lang="en-US" b="1">
                <a:solidFill>
                  <a:srgbClr val="336600"/>
                </a:solidFill>
                <a:latin typeface="Times New Roman" pitchFamily="18" charset="0"/>
                <a:sym typeface="Symbol" pitchFamily="18" charset="2"/>
              </a:rPr>
              <a:t> = 122</a:t>
            </a:r>
            <a:r>
              <a:rPr lang="en-US" b="1">
                <a:solidFill>
                  <a:srgbClr val="336600"/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rPr>
              <a:t>°</a:t>
            </a:r>
            <a:endParaRPr lang="ru-RU" b="1">
              <a:solidFill>
                <a:srgbClr val="336600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5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5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5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5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5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5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5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5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5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5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75"/>
                                        <p:tgtEl>
                                          <p:spTgt spid="135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135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75"/>
                                        <p:tgtEl>
                                          <p:spTgt spid="135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135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75"/>
                                        <p:tgtEl>
                                          <p:spTgt spid="135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500"/>
                            </p:stCondLst>
                            <p:childTnLst>
                              <p:par>
                                <p:cTn id="8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4" dur="500"/>
                                        <p:tgtEl>
                                          <p:spTgt spid="135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75"/>
                                        <p:tgtEl>
                                          <p:spTgt spid="135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00"/>
                            </p:stCondLst>
                            <p:childTnLst>
                              <p:par>
                                <p:cTn id="9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8" dur="500"/>
                                        <p:tgtEl>
                                          <p:spTgt spid="135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75"/>
                                        <p:tgtEl>
                                          <p:spTgt spid="135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500"/>
                            </p:stCondLst>
                            <p:childTnLst>
                              <p:par>
                                <p:cTn id="11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2" dur="500"/>
                                        <p:tgtEl>
                                          <p:spTgt spid="135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75"/>
                                        <p:tgtEl>
                                          <p:spTgt spid="135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5357" grpId="0" autoUpdateAnimBg="0"/>
      <p:bldP spid="135358" grpId="0" autoUpdateAnimBg="0"/>
      <p:bldP spid="135359" grpId="0" autoUpdateAnimBg="0"/>
      <p:bldP spid="135360" grpId="0" autoUpdateAnimBg="0"/>
      <p:bldP spid="135361" grpId="0" autoUpdateAnimBg="0"/>
      <p:bldP spid="135362" grpId="0" autoUpdateAnimBg="0"/>
      <p:bldP spid="135363" grpId="0" autoUpdateAnimBg="0"/>
      <p:bldP spid="135364" grpId="0" autoUpdateAnimBg="0"/>
      <p:bldP spid="135365" grpId="0" autoUpdateAnimBg="0"/>
      <p:bldP spid="135366" grpId="0" autoUpdateAnimBg="0"/>
      <p:bldP spid="135367" grpId="0" autoUpdateAnimBg="0"/>
      <p:bldP spid="135368" grpId="0" autoUpdateAnimBg="0"/>
      <p:bldP spid="135369" grpId="0" autoUpdateAnimBg="0"/>
      <p:bldP spid="135370" grpId="0" autoUpdateAnimBg="0"/>
      <p:bldP spid="135371" grpId="0" autoUpdateAnimBg="0"/>
      <p:bldP spid="135372" grpId="0" autoUpdateAnimBg="0"/>
      <p:bldP spid="135373" grpId="0" autoUpdateAnimBg="0"/>
      <p:bldP spid="135374" grpId="0" autoUpdateAnimBg="0"/>
      <p:bldP spid="135375" grpId="0" autoUpdateAnimBg="0"/>
      <p:bldP spid="135379" grpId="0" autoUpdateAnimBg="0"/>
      <p:bldP spid="135383" grpId="0" autoUpdateAnimBg="0"/>
      <p:bldP spid="135387" grpId="0" autoUpdateAnimBg="0"/>
      <p:bldP spid="135394" grpId="0" autoUpdateAnimBg="0"/>
      <p:bldP spid="135395" grpId="0" autoUpdateAnimBg="0"/>
      <p:bldP spid="135396" grpId="0" autoUpdateAnimBg="0"/>
      <p:bldP spid="135397" grpId="0" autoUpdateAnimBg="0"/>
      <p:bldP spid="135398" grpId="0" autoUpdateAnimBg="0"/>
      <p:bldP spid="135399" grpId="0" autoUpdateAnimBg="0"/>
      <p:bldP spid="135400" grpId="0" autoUpdateAnimBg="0"/>
      <p:bldP spid="135401" grpId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374" name="Object 14"/>
          <p:cNvGraphicFramePr>
            <a:graphicFrameLocks noChangeAspect="1"/>
          </p:cNvGraphicFramePr>
          <p:nvPr/>
        </p:nvGraphicFramePr>
        <p:xfrm>
          <a:off x="714348" y="2857496"/>
          <a:ext cx="2652712" cy="571500"/>
        </p:xfrm>
        <a:graphic>
          <a:graphicData uri="http://schemas.openxmlformats.org/presentationml/2006/ole">
            <p:oleObj spid="_x0000_s15374" name="Формула" r:id="rId4" imgW="825480" imgH="177480" progId="Equation.3">
              <p:embed/>
            </p:oleObj>
          </a:graphicData>
        </a:graphic>
      </p:graphicFrame>
      <p:grpSp>
        <p:nvGrpSpPr>
          <p:cNvPr id="29" name="Группа 28"/>
          <p:cNvGrpSpPr/>
          <p:nvPr/>
        </p:nvGrpSpPr>
        <p:grpSpPr>
          <a:xfrm>
            <a:off x="0" y="0"/>
            <a:ext cx="4792659" cy="2643206"/>
            <a:chOff x="3357554" y="3071810"/>
            <a:chExt cx="4792659" cy="2643206"/>
          </a:xfrm>
        </p:grpSpPr>
        <p:pic>
          <p:nvPicPr>
            <p:cNvPr id="15" name="Picture 14" descr="транспортир"/>
            <p:cNvPicPr>
              <a:picLocks noChangeAspect="1" noChangeArrowheads="1"/>
            </p:cNvPicPr>
            <p:nvPr/>
          </p:nvPicPr>
          <p:blipFill>
            <a:blip r:embed="rId5" cstate="print"/>
            <a:srcRect t="5542"/>
            <a:stretch>
              <a:fillRect/>
            </a:stretch>
          </p:blipFill>
          <p:spPr bwMode="auto">
            <a:xfrm rot="10800000">
              <a:off x="3357554" y="3071810"/>
              <a:ext cx="4129450" cy="26432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cxnSp>
          <p:nvCxnSpPr>
            <p:cNvPr id="17" name="Прямая соединительная линия 16"/>
            <p:cNvCxnSpPr/>
            <p:nvPr/>
          </p:nvCxnSpPr>
          <p:spPr>
            <a:xfrm>
              <a:off x="5481704" y="5064027"/>
              <a:ext cx="2162098" cy="8023"/>
            </a:xfrm>
            <a:prstGeom prst="line">
              <a:avLst/>
            </a:prstGeom>
            <a:ln w="41275">
              <a:solidFill>
                <a:schemeClr val="accent4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Прямая соединительная линия 18"/>
            <p:cNvCxnSpPr/>
            <p:nvPr/>
          </p:nvCxnSpPr>
          <p:spPr>
            <a:xfrm flipV="1">
              <a:off x="5408457" y="4214794"/>
              <a:ext cx="2235345" cy="849234"/>
            </a:xfrm>
            <a:prstGeom prst="line">
              <a:avLst/>
            </a:prstGeom>
            <a:ln w="41275">
              <a:solidFill>
                <a:schemeClr val="accent4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Text Box 9"/>
            <p:cNvSpPr txBox="1">
              <a:spLocks noChangeArrowheads="1"/>
            </p:cNvSpPr>
            <p:nvPr/>
          </p:nvSpPr>
          <p:spPr bwMode="auto">
            <a:xfrm>
              <a:off x="7210416" y="3829032"/>
              <a:ext cx="647700" cy="457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/>
                <a:t>А</a:t>
              </a:r>
            </a:p>
          </p:txBody>
        </p:sp>
        <p:sp>
          <p:nvSpPr>
            <p:cNvPr id="25" name="Text Box 10"/>
            <p:cNvSpPr txBox="1">
              <a:spLocks noChangeArrowheads="1"/>
            </p:cNvSpPr>
            <p:nvPr/>
          </p:nvSpPr>
          <p:spPr bwMode="auto">
            <a:xfrm>
              <a:off x="7358050" y="4572008"/>
              <a:ext cx="792163" cy="457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/>
                <a:t>В</a:t>
              </a:r>
            </a:p>
          </p:txBody>
        </p:sp>
        <p:sp>
          <p:nvSpPr>
            <p:cNvPr id="23" name="Text Box 8"/>
            <p:cNvSpPr txBox="1">
              <a:spLocks noChangeArrowheads="1"/>
            </p:cNvSpPr>
            <p:nvPr/>
          </p:nvSpPr>
          <p:spPr bwMode="auto">
            <a:xfrm>
              <a:off x="4995869" y="4543436"/>
              <a:ext cx="576263" cy="457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/>
                <a:t>О</a:t>
              </a:r>
            </a:p>
          </p:txBody>
        </p:sp>
      </p:grpSp>
      <p:pic>
        <p:nvPicPr>
          <p:cNvPr id="15363" name="Picture 4" descr="угол2"/>
          <p:cNvPicPr>
            <a:picLocks noChangeAspect="1" noChangeArrowheads="1"/>
          </p:cNvPicPr>
          <p:nvPr/>
        </p:nvPicPr>
        <p:blipFill>
          <a:blip r:embed="rId6" cstate="print"/>
          <a:srcRect l="6763" t="11296" b="11368"/>
          <a:stretch>
            <a:fillRect/>
          </a:stretch>
        </p:blipFill>
        <p:spPr bwMode="auto">
          <a:xfrm>
            <a:off x="0" y="3571876"/>
            <a:ext cx="4143404" cy="2396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4" name="Text Box 8"/>
          <p:cNvSpPr txBox="1">
            <a:spLocks noChangeArrowheads="1"/>
          </p:cNvSpPr>
          <p:nvPr/>
        </p:nvSpPr>
        <p:spPr bwMode="auto">
          <a:xfrm rot="10800000" flipV="1">
            <a:off x="-71470" y="4896161"/>
            <a:ext cx="57626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dirty="0"/>
              <a:t>О</a:t>
            </a:r>
          </a:p>
        </p:txBody>
      </p:sp>
      <p:sp>
        <p:nvSpPr>
          <p:cNvPr id="15365" name="Text Box 9"/>
          <p:cNvSpPr txBox="1">
            <a:spLocks noChangeArrowheads="1"/>
          </p:cNvSpPr>
          <p:nvPr/>
        </p:nvSpPr>
        <p:spPr bwMode="auto">
          <a:xfrm>
            <a:off x="3571868" y="3614742"/>
            <a:ext cx="6477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dirty="0"/>
              <a:t>А</a:t>
            </a:r>
          </a:p>
        </p:txBody>
      </p:sp>
      <p:sp>
        <p:nvSpPr>
          <p:cNvPr id="15366" name="Text Box 10"/>
          <p:cNvSpPr txBox="1">
            <a:spLocks noChangeArrowheads="1"/>
          </p:cNvSpPr>
          <p:nvPr/>
        </p:nvSpPr>
        <p:spPr bwMode="auto">
          <a:xfrm>
            <a:off x="3714744" y="4829188"/>
            <a:ext cx="7921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dirty="0"/>
              <a:t>В</a:t>
            </a:r>
          </a:p>
        </p:txBody>
      </p:sp>
      <p:cxnSp>
        <p:nvCxnSpPr>
          <p:cNvPr id="16" name="Прямая соединительная линия 15"/>
          <p:cNvCxnSpPr/>
          <p:nvPr/>
        </p:nvCxnSpPr>
        <p:spPr>
          <a:xfrm flipV="1">
            <a:off x="5214942" y="2336905"/>
            <a:ext cx="2846416" cy="20525"/>
          </a:xfrm>
          <a:prstGeom prst="line">
            <a:avLst/>
          </a:prstGeom>
          <a:ln w="41275"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 flipV="1">
            <a:off x="5259236" y="1408210"/>
            <a:ext cx="2444932" cy="949220"/>
          </a:xfrm>
          <a:prstGeom prst="line">
            <a:avLst/>
          </a:prstGeom>
          <a:ln w="41275"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 Box 9"/>
          <p:cNvSpPr txBox="1">
            <a:spLocks noChangeArrowheads="1"/>
          </p:cNvSpPr>
          <p:nvPr/>
        </p:nvSpPr>
        <p:spPr bwMode="auto">
          <a:xfrm>
            <a:off x="7632731" y="836706"/>
            <a:ext cx="6477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dirty="0"/>
              <a:t>А</a:t>
            </a:r>
          </a:p>
        </p:txBody>
      </p:sp>
      <p:sp>
        <p:nvSpPr>
          <p:cNvPr id="21" name="Text Box 10"/>
          <p:cNvSpPr txBox="1">
            <a:spLocks noChangeArrowheads="1"/>
          </p:cNvSpPr>
          <p:nvPr/>
        </p:nvSpPr>
        <p:spPr bwMode="auto">
          <a:xfrm>
            <a:off x="7923241" y="1865410"/>
            <a:ext cx="7921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dirty="0"/>
              <a:t>В</a:t>
            </a:r>
          </a:p>
        </p:txBody>
      </p:sp>
      <p:sp>
        <p:nvSpPr>
          <p:cNvPr id="22" name="Text Box 8"/>
          <p:cNvSpPr txBox="1">
            <a:spLocks noChangeArrowheads="1"/>
          </p:cNvSpPr>
          <p:nvPr/>
        </p:nvSpPr>
        <p:spPr bwMode="auto">
          <a:xfrm>
            <a:off x="5341955" y="1836838"/>
            <a:ext cx="5762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dirty="0"/>
              <a:t>О</a:t>
            </a:r>
          </a:p>
        </p:txBody>
      </p:sp>
      <p:graphicFrame>
        <p:nvGraphicFramePr>
          <p:cNvPr id="28" name="Объект 27"/>
          <p:cNvGraphicFramePr>
            <a:graphicFrameLocks noChangeAspect="1"/>
          </p:cNvGraphicFramePr>
          <p:nvPr/>
        </p:nvGraphicFramePr>
        <p:xfrm>
          <a:off x="714348" y="6000768"/>
          <a:ext cx="2653411" cy="571504"/>
        </p:xfrm>
        <a:graphic>
          <a:graphicData uri="http://schemas.openxmlformats.org/presentationml/2006/ole">
            <p:oleObj spid="_x0000_s15373" name="Формула" r:id="rId7" imgW="825480" imgH="177480" progId="Equation.3">
              <p:embed/>
            </p:oleObj>
          </a:graphicData>
        </a:graphic>
      </p:graphicFrame>
      <p:grpSp>
        <p:nvGrpSpPr>
          <p:cNvPr id="31" name="Группа 30"/>
          <p:cNvGrpSpPr/>
          <p:nvPr/>
        </p:nvGrpSpPr>
        <p:grpSpPr>
          <a:xfrm>
            <a:off x="4143372" y="3357562"/>
            <a:ext cx="5507071" cy="2643206"/>
            <a:chOff x="3357554" y="3071810"/>
            <a:chExt cx="5507071" cy="2643206"/>
          </a:xfrm>
        </p:grpSpPr>
        <p:pic>
          <p:nvPicPr>
            <p:cNvPr id="32" name="Picture 14" descr="транспортир"/>
            <p:cNvPicPr>
              <a:picLocks noChangeAspect="1" noChangeArrowheads="1"/>
            </p:cNvPicPr>
            <p:nvPr/>
          </p:nvPicPr>
          <p:blipFill>
            <a:blip r:embed="rId5" cstate="print"/>
            <a:srcRect t="5542"/>
            <a:stretch>
              <a:fillRect/>
            </a:stretch>
          </p:blipFill>
          <p:spPr bwMode="auto">
            <a:xfrm rot="10800000">
              <a:off x="3357554" y="3071810"/>
              <a:ext cx="4129450" cy="26432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cxnSp>
          <p:nvCxnSpPr>
            <p:cNvPr id="33" name="Прямая соединительная линия 32"/>
            <p:cNvCxnSpPr/>
            <p:nvPr/>
          </p:nvCxnSpPr>
          <p:spPr>
            <a:xfrm>
              <a:off x="5481704" y="5064027"/>
              <a:ext cx="2662196" cy="8047"/>
            </a:xfrm>
            <a:prstGeom prst="line">
              <a:avLst/>
            </a:prstGeom>
            <a:ln w="41275">
              <a:solidFill>
                <a:schemeClr val="accent4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Прямая соединительная линия 33"/>
            <p:cNvCxnSpPr/>
            <p:nvPr/>
          </p:nvCxnSpPr>
          <p:spPr>
            <a:xfrm flipV="1">
              <a:off x="5408457" y="4071942"/>
              <a:ext cx="2664005" cy="992086"/>
            </a:xfrm>
            <a:prstGeom prst="line">
              <a:avLst/>
            </a:prstGeom>
            <a:ln w="41275">
              <a:solidFill>
                <a:schemeClr val="accent4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Text Box 9"/>
            <p:cNvSpPr txBox="1">
              <a:spLocks noChangeArrowheads="1"/>
            </p:cNvSpPr>
            <p:nvPr/>
          </p:nvSpPr>
          <p:spPr bwMode="auto">
            <a:xfrm>
              <a:off x="7781952" y="3543304"/>
              <a:ext cx="647700" cy="457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/>
                <a:t>А</a:t>
              </a:r>
            </a:p>
          </p:txBody>
        </p:sp>
        <p:sp>
          <p:nvSpPr>
            <p:cNvPr id="36" name="Text Box 10"/>
            <p:cNvSpPr txBox="1">
              <a:spLocks noChangeArrowheads="1"/>
            </p:cNvSpPr>
            <p:nvPr/>
          </p:nvSpPr>
          <p:spPr bwMode="auto">
            <a:xfrm>
              <a:off x="8072462" y="4572008"/>
              <a:ext cx="792163" cy="457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/>
                <a:t>В</a:t>
              </a:r>
            </a:p>
          </p:txBody>
        </p:sp>
        <p:sp>
          <p:nvSpPr>
            <p:cNvPr id="37" name="Text Box 8"/>
            <p:cNvSpPr txBox="1">
              <a:spLocks noChangeArrowheads="1"/>
            </p:cNvSpPr>
            <p:nvPr/>
          </p:nvSpPr>
          <p:spPr bwMode="auto">
            <a:xfrm>
              <a:off x="4995869" y="4543436"/>
              <a:ext cx="576263" cy="457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/>
                <a:t>О</a:t>
              </a:r>
            </a:p>
          </p:txBody>
        </p:sp>
      </p:grpSp>
      <p:graphicFrame>
        <p:nvGraphicFramePr>
          <p:cNvPr id="15375" name="Object 15"/>
          <p:cNvGraphicFramePr>
            <a:graphicFrameLocks noChangeAspect="1"/>
          </p:cNvGraphicFramePr>
          <p:nvPr/>
        </p:nvGraphicFramePr>
        <p:xfrm>
          <a:off x="4970463" y="6072188"/>
          <a:ext cx="2855912" cy="571500"/>
        </p:xfrm>
        <a:graphic>
          <a:graphicData uri="http://schemas.openxmlformats.org/presentationml/2006/ole">
            <p:oleObj spid="_x0000_s15375" name="Формула" r:id="rId8" imgW="888840" imgH="177480" progId="Equation.3">
              <p:embed/>
            </p:oleObj>
          </a:graphicData>
        </a:graphic>
      </p:graphicFrame>
    </p:spTree>
  </p:cSld>
  <p:clrMapOvr>
    <a:masterClrMapping/>
  </p:clrMapOvr>
  <p:transition spd="med">
    <p:zoom dir="in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2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1651</TotalTime>
  <Words>1218</Words>
  <Application>Microsoft Office PowerPoint</Application>
  <PresentationFormat>Экран (4:3)</PresentationFormat>
  <Paragraphs>584</Paragraphs>
  <Slides>28</Slides>
  <Notes>25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30" baseType="lpstr">
      <vt:lpstr>Поток</vt:lpstr>
      <vt:lpstr>Формула</vt:lpstr>
      <vt:lpstr>Слайд 1</vt:lpstr>
      <vt:lpstr>Слайд 2</vt:lpstr>
      <vt:lpstr>Слайд 3</vt:lpstr>
      <vt:lpstr>Чем измерить угол?</vt:lpstr>
      <vt:lpstr>ТРАНСПОРТИР. ИЗМЕРЕНИЕ УГЛОВ. </vt:lpstr>
      <vt:lpstr>Слайд 6</vt:lpstr>
      <vt:lpstr>Слайд 7</vt:lpstr>
      <vt:lpstr>Слайд 8</vt:lpstr>
      <vt:lpstr>Слайд 9</vt:lpstr>
      <vt:lpstr>Проверь себя!</vt:lpstr>
      <vt:lpstr>Проверь себя!</vt:lpstr>
      <vt:lpstr>Проверь себя!</vt:lpstr>
      <vt:lpstr>Найдите градусную меру угла</vt:lpstr>
      <vt:lpstr>Слайд 14</vt:lpstr>
      <vt:lpstr>Слайд 15</vt:lpstr>
      <vt:lpstr>Кроссворд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Астролябия</vt:lpstr>
    </vt:vector>
  </TitlesOfParts>
  <Company>дом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Наташа</dc:creator>
  <cp:lastModifiedBy>гульнара</cp:lastModifiedBy>
  <cp:revision>92</cp:revision>
  <dcterms:created xsi:type="dcterms:W3CDTF">2007-05-20T13:44:19Z</dcterms:created>
  <dcterms:modified xsi:type="dcterms:W3CDTF">2012-04-26T16:06:09Z</dcterms:modified>
</cp:coreProperties>
</file>