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57" r:id="rId4"/>
    <p:sldId id="264" r:id="rId5"/>
    <p:sldId id="284" r:id="rId6"/>
    <p:sldId id="285" r:id="rId7"/>
    <p:sldId id="286" r:id="rId8"/>
    <p:sldId id="265" r:id="rId9"/>
    <p:sldId id="287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72" autoAdjust="0"/>
  </p:normalViewPr>
  <p:slideViewPr>
    <p:cSldViewPr>
      <p:cViewPr>
        <p:scale>
          <a:sx n="50" d="100"/>
          <a:sy n="50" d="100"/>
        </p:scale>
        <p:origin x="-195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89463-4B43-4859-8B7B-4326583E718E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13EC6-E73E-4951-AEC4-78397268E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4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5D3752-D4E7-4F07-BD9E-7895F918A1EB}" type="slidenum">
              <a:rPr lang="ru-RU"/>
              <a:pPr/>
              <a:t>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5D3752-D4E7-4F07-BD9E-7895F918A1EB}" type="slidenum">
              <a:rPr lang="ru-RU"/>
              <a:pPr/>
              <a:t>10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ACDAAA15-E4FD-41BB-9157-1469533D77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8ABC-0E24-4BC8-BE1D-39114FC7D25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D8ABC-0E24-4BC8-BE1D-39114FC7D25C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FF579-E71A-4FE5-8739-661B5DE0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gif"/><Relationship Id="rId5" Type="http://schemas.openxmlformats.org/officeDocument/2006/relationships/image" Target="../media/image7.emf"/><Relationship Id="rId4" Type="http://schemas.openxmlformats.org/officeDocument/2006/relationships/package" Target="../embeddings/______Microsoft_PowerPoint9.sld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package" Target="../embeddings/______Microsoft_PowerPoint3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jpe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7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jpe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8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jpe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7692" y="764703"/>
            <a:ext cx="8334424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«Про то, как я ухаживаю за кошкой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2000" b="1" cap="none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 УЧЕНИК 2 КЛАССА </a:t>
            </a:r>
          </a:p>
          <a:p>
            <a:pPr algn="r"/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МОУ Э</a:t>
            </a:r>
            <a:r>
              <a:rPr lang="ru-RU" sz="2000" b="1" cap="none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ЛЕВАТОРСКАЯ НОШ РЯЗАНОВ И.</a:t>
            </a:r>
          </a:p>
          <a:p>
            <a:pPr algn="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ПРЕПОДАВАТЕЛЬ: ВОРОБЬЕВА М,Л,</a:t>
            </a:r>
            <a:endParaRPr lang="ru-RU" sz="2000" b="1" cap="none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4" descr="0032bf91841c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714" y="4121696"/>
            <a:ext cx="46434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43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28604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56101"/>
              </p:ext>
            </p:extLst>
          </p:nvPr>
        </p:nvGraphicFramePr>
        <p:xfrm>
          <a:off x="71438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Слайд" r:id="rId4" imgW="5038216" imgH="3777976" progId="PowerPoint.Slide.12">
                  <p:embed/>
                </p:oleObj>
              </mc:Choice>
              <mc:Fallback>
                <p:oleObj name="Слайд" r:id="rId4" imgW="5038216" imgH="3777976" progId="PowerPoint.Slide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4" y="1285860"/>
            <a:ext cx="75724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 внимание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Огромная рыжая кошка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500570"/>
            <a:ext cx="3571900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85852" y="785794"/>
            <a:ext cx="5572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Этот зверь живёт лишь дома.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С этим зверем все знакомы.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У него усы, как спицы.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Он мурлыча песнь поёт,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Только мышь его боится…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Угадали? Это …</a:t>
            </a:r>
            <a:endParaRPr lang="ru-RU" sz="2400" dirty="0"/>
          </a:p>
        </p:txBody>
      </p:sp>
      <p:pic>
        <p:nvPicPr>
          <p:cNvPr id="4" name="Picture 4" descr="350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73463"/>
            <a:ext cx="38893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8148" y="6072206"/>
            <a:ext cx="837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кот</a:t>
            </a:r>
            <a:endParaRPr lang="ru-RU" sz="2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 descr="A:\DCIM\111___11\IMG_08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840760" cy="51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571852"/>
              </p:ext>
            </p:extLst>
          </p:nvPr>
        </p:nvGraphicFramePr>
        <p:xfrm>
          <a:off x="0" y="8978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Слайд" r:id="rId4" imgW="5038216" imgH="3777976" progId="PowerPoint.Slide.12">
                  <p:embed/>
                </p:oleObj>
              </mc:Choice>
              <mc:Fallback>
                <p:oleObj name="Слайд" r:id="rId4" imgW="5038216" imgH="3777976" progId="PowerPoint.Slide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9781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 descr="A:\DCIM\111___11\IMG_087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3609">
            <a:off x="529016" y="1134117"/>
            <a:ext cx="7209950" cy="54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7" name="Picture 3" descr="A:\DCIM\111___11\IMG_08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1" y="1196752"/>
            <a:ext cx="720112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003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7189">
            <a:off x="7183245" y="2714626"/>
            <a:ext cx="1400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A:\DCIM\111___11\IMG_087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2813"/>
            <a:ext cx="6114331" cy="458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5" name="Picture 3" descr="A:\DCIM\111___11\IMG_08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4" y="1009133"/>
            <a:ext cx="7416824" cy="581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7" name="Picture 3" descr="A:\DCIM\111___11\IMG_08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80" y="1340768"/>
            <a:ext cx="6792876" cy="50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Слайд" r:id="rId3" imgW="5038216" imgH="3777976" progId="PowerPoint.Slide.12">
                  <p:embed/>
                </p:oleObj>
              </mc:Choice>
              <mc:Fallback>
                <p:oleObj name="Слайд" r:id="rId3" imgW="5038216" imgH="3777976" progId="PowerPoint.Slide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39" name="Picture 3" descr="A:\DCIM\111___11\IMG_08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9976"/>
            <a:ext cx="7255068" cy="54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65</Words>
  <Application>Microsoft Office PowerPoint</Application>
  <PresentationFormat>Экран (4:3)</PresentationFormat>
  <Paragraphs>20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31</cp:revision>
  <dcterms:created xsi:type="dcterms:W3CDTF">2012-03-03T13:13:31Z</dcterms:created>
  <dcterms:modified xsi:type="dcterms:W3CDTF">2015-03-07T10:24:44Z</dcterms:modified>
</cp:coreProperties>
</file>