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63" r:id="rId3"/>
    <p:sldId id="266" r:id="rId4"/>
    <p:sldId id="269" r:id="rId5"/>
    <p:sldId id="273" r:id="rId6"/>
    <p:sldId id="274"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28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7655E8-ABA1-4A86-B9DB-1AF482E73283}" type="datetimeFigureOut">
              <a:rPr lang="ru-RU" smtClean="0"/>
              <a:t>18.01.2014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0BB14C-B4C7-4B2D-AE98-2700608F4489}" type="slidenum">
              <a:rPr lang="ru-RU" smtClean="0"/>
              <a:t>‹#›</a:t>
            </a:fld>
            <a:endParaRPr lang="ru-RU"/>
          </a:p>
        </p:txBody>
      </p:sp>
    </p:spTree>
    <p:extLst>
      <p:ext uri="{BB962C8B-B14F-4D97-AF65-F5344CB8AC3E}">
        <p14:creationId xmlns:p14="http://schemas.microsoft.com/office/powerpoint/2010/main" val="2790775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700CA53-8BC4-47C8-BEEC-345ABC656D08}" type="datetimeFigureOut">
              <a:rPr lang="ru-RU" smtClean="0"/>
              <a:t>18.01.2014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D66431-6FE1-475D-803F-3C9713CE1CDC}"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700CA53-8BC4-47C8-BEEC-345ABC656D08}" type="datetimeFigureOut">
              <a:rPr lang="ru-RU" smtClean="0"/>
              <a:t>18.01.2014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D66431-6FE1-475D-803F-3C9713CE1CD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00CA53-8BC4-47C8-BEEC-345ABC656D08}" type="datetimeFigureOut">
              <a:rPr lang="ru-RU" smtClean="0"/>
              <a:t>18.01.2014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D66431-6FE1-475D-803F-3C9713CE1CD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00CA53-8BC4-47C8-BEEC-345ABC656D08}" type="datetimeFigureOut">
              <a:rPr lang="ru-RU" smtClean="0"/>
              <a:t>18.01.2014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D66431-6FE1-475D-803F-3C9713CE1CDC}"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700CA53-8BC4-47C8-BEEC-345ABC656D08}" type="datetimeFigureOut">
              <a:rPr lang="ru-RU" smtClean="0"/>
              <a:t>18.01.2014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D66431-6FE1-475D-803F-3C9713CE1CD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700CA53-8BC4-47C8-BEEC-345ABC656D08}" type="datetimeFigureOut">
              <a:rPr lang="ru-RU" smtClean="0"/>
              <a:t>18.01.2014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D66431-6FE1-475D-803F-3C9713CE1CDC}"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700CA53-8BC4-47C8-BEEC-345ABC656D08}" type="datetimeFigureOut">
              <a:rPr lang="ru-RU" smtClean="0"/>
              <a:t>18.01.2014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DD66431-6FE1-475D-803F-3C9713CE1CDC}"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700CA53-8BC4-47C8-BEEC-345ABC656D08}" type="datetimeFigureOut">
              <a:rPr lang="ru-RU" smtClean="0"/>
              <a:t>18.01.2014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DD66431-6FE1-475D-803F-3C9713CE1CD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0CA53-8BC4-47C8-BEEC-345ABC656D08}" type="datetimeFigureOut">
              <a:rPr lang="ru-RU" smtClean="0"/>
              <a:t>18.01.2014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DD66431-6FE1-475D-803F-3C9713CE1CD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700CA53-8BC4-47C8-BEEC-345ABC656D08}" type="datetimeFigureOut">
              <a:rPr lang="ru-RU" smtClean="0"/>
              <a:t>18.01.2014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D66431-6FE1-475D-803F-3C9713CE1CD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700CA53-8BC4-47C8-BEEC-345ABC656D08}" type="datetimeFigureOut">
              <a:rPr lang="ru-RU" smtClean="0"/>
              <a:t>18.01.2014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D66431-6FE1-475D-803F-3C9713CE1CDC}"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700CA53-8BC4-47C8-BEEC-345ABC656D08}" type="datetimeFigureOut">
              <a:rPr lang="ru-RU" smtClean="0"/>
              <a:t>18.01.2014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DD66431-6FE1-475D-803F-3C9713CE1CD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5085184"/>
            <a:ext cx="8861267" cy="1584176"/>
          </a:xfrm>
        </p:spPr>
        <p:txBody>
          <a:bodyPr>
            <a:normAutofit/>
          </a:bodyPr>
          <a:lstStyle/>
          <a:p>
            <a:r>
              <a:rPr lang="tt-RU" sz="3600" dirty="0" smtClean="0">
                <a:solidFill>
                  <a:srgbClr val="C00000"/>
                </a:solidFill>
              </a:rPr>
              <a:t>Максат:  </a:t>
            </a:r>
            <a:endParaRPr lang="ru-RU" sz="3600" dirty="0">
              <a:solidFill>
                <a:srgbClr val="C00000"/>
              </a:solidFill>
            </a:endParaRPr>
          </a:p>
        </p:txBody>
      </p:sp>
      <p:sp>
        <p:nvSpPr>
          <p:cNvPr id="2" name="Заголовок 1"/>
          <p:cNvSpPr>
            <a:spLocks noGrp="1"/>
          </p:cNvSpPr>
          <p:nvPr>
            <p:ph type="ctrTitle"/>
          </p:nvPr>
        </p:nvSpPr>
        <p:spPr>
          <a:xfrm>
            <a:off x="1115616" y="260648"/>
            <a:ext cx="7175351" cy="1793167"/>
          </a:xfrm>
        </p:spPr>
        <p:txBody>
          <a:bodyPr/>
          <a:lstStyle/>
          <a:p>
            <a:r>
              <a:rPr lang="ru-RU" dirty="0" err="1" smtClean="0"/>
              <a:t>Аланым</a:t>
            </a:r>
            <a:r>
              <a:rPr lang="ru-RU" dirty="0" smtClean="0"/>
              <a:t> – минем кече </a:t>
            </a:r>
            <a:r>
              <a:rPr lang="ru-RU" dirty="0" err="1" smtClean="0"/>
              <a:t>Ватаным</a:t>
            </a:r>
            <a:r>
              <a:rPr lang="ru-RU" dirty="0" smtClean="0"/>
              <a:t>!</a:t>
            </a:r>
            <a:endParaRPr lang="ru-RU" dirty="0"/>
          </a:p>
        </p:txBody>
      </p:sp>
      <p:pic>
        <p:nvPicPr>
          <p:cNvPr id="1026" name="Picture 2" descr="C:\Users\Айзиряк\Desktop\Новая папка (5)\Хорошо в деревни летом!.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88966"/>
            <a:ext cx="4392488" cy="30962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988966"/>
            <a:ext cx="4468779" cy="309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566150"/>
            <a:ext cx="8029400"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0315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73152" y="2618550"/>
            <a:ext cx="4320480" cy="3816424"/>
          </a:xfrm>
        </p:spPr>
        <p:txBody>
          <a:bodyPr>
            <a:normAutofit fontScale="85000" lnSpcReduction="10000"/>
          </a:bodyPr>
          <a:lstStyle/>
          <a:p>
            <a:r>
              <a:rPr lang="tt-RU" sz="3000" b="1" dirty="0" smtClean="0">
                <a:solidFill>
                  <a:schemeClr val="accent5"/>
                </a:solidFill>
              </a:rPr>
              <a:t>Безнең туган җиребез Балтач районы Алан авылы.Авылыбызның  исеме дә бик матур – урман эчендәге аланлык. Авылыбызның тирә –ягын урман уратып алганга борынгы бабаларыбыз аны Алан дип атаганнар</a:t>
            </a:r>
            <a:r>
              <a:rPr lang="tt-RU" sz="3000" dirty="0" smtClean="0">
                <a:solidFill>
                  <a:schemeClr val="accent5"/>
                </a:solidFill>
              </a:rPr>
              <a:t>.</a:t>
            </a:r>
            <a:endParaRPr lang="ru-RU" sz="3000" dirty="0">
              <a:solidFill>
                <a:schemeClr val="accent5"/>
              </a:solidFill>
            </a:endParaRPr>
          </a:p>
        </p:txBody>
      </p:sp>
      <p:pic>
        <p:nvPicPr>
          <p:cNvPr id="5122" name="Picture 2" descr="C:\Users\Айзиряк\Desktop\Новая папка (5)\Мой лес родной.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636912"/>
            <a:ext cx="4016375" cy="403244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73152" y="64005"/>
            <a:ext cx="8496944" cy="2554545"/>
          </a:xfrm>
          <a:prstGeom prst="rect">
            <a:avLst/>
          </a:prstGeom>
        </p:spPr>
        <p:txBody>
          <a:bodyPr wrap="square">
            <a:spAutoFit/>
          </a:bodyPr>
          <a:lstStyle/>
          <a:p>
            <a:r>
              <a:rPr lang="tt-RU" sz="3200" b="1" dirty="0">
                <a:solidFill>
                  <a:schemeClr val="accent1"/>
                </a:solidFill>
                <a:effectLst>
                  <a:reflection blurRad="6350" stA="55000" endA="300" endPos="45500" dir="5400000" sy="-100000" algn="bl" rotWithShape="0"/>
                </a:effectLst>
                <a:ea typeface="+mj-ea"/>
                <a:cs typeface="+mj-cs"/>
              </a:rPr>
              <a:t>Бу теманы ачу өчен без авылыбыз тарихы белән таныштык. Әти – әниләребезгә, әби – бабайларыбызга бик күп сораулар бирдек. Истәлекле урыннарга сәяхәтләргә бардык.</a:t>
            </a:r>
            <a:endParaRPr lang="ru-RU" sz="3200" dirty="0">
              <a:solidFill>
                <a:schemeClr val="accent1"/>
              </a:solidFill>
            </a:endParaRPr>
          </a:p>
        </p:txBody>
      </p:sp>
    </p:spTree>
    <p:extLst>
      <p:ext uri="{BB962C8B-B14F-4D97-AF65-F5344CB8AC3E}">
        <p14:creationId xmlns:p14="http://schemas.microsoft.com/office/powerpoint/2010/main" val="27088095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7984" y="764704"/>
            <a:ext cx="4869396" cy="576064"/>
          </a:xfrm>
        </p:spPr>
        <p:txBody>
          <a:bodyPr/>
          <a:lstStyle/>
          <a:p>
            <a:pPr algn="ctr"/>
            <a:r>
              <a:rPr lang="tt-RU" sz="2000" dirty="0" smtClean="0">
                <a:solidFill>
                  <a:schemeClr val="accent6"/>
                </a:solidFill>
              </a:rPr>
              <a:t>Әнием миңа менә ниләр сөйләде...</a:t>
            </a:r>
            <a:endParaRPr lang="ru-RU" sz="2000" dirty="0">
              <a:solidFill>
                <a:schemeClr val="accent6"/>
              </a:solidFill>
            </a:endParaRPr>
          </a:p>
        </p:txBody>
      </p:sp>
      <p:sp>
        <p:nvSpPr>
          <p:cNvPr id="4" name="Объект 3"/>
          <p:cNvSpPr>
            <a:spLocks noGrp="1"/>
          </p:cNvSpPr>
          <p:nvPr>
            <p:ph sz="quarter" idx="14"/>
          </p:nvPr>
        </p:nvSpPr>
        <p:spPr>
          <a:xfrm>
            <a:off x="467544" y="0"/>
            <a:ext cx="5868144" cy="936104"/>
          </a:xfrm>
        </p:spPr>
        <p:txBody>
          <a:bodyPr>
            <a:noAutofit/>
          </a:bodyPr>
          <a:lstStyle/>
          <a:p>
            <a:r>
              <a:rPr lang="tt-RU" sz="1800" dirty="0" smtClean="0">
                <a:solidFill>
                  <a:schemeClr val="tx1"/>
                </a:solidFill>
              </a:rPr>
              <a:t>Мин Хисаметдинова Зөһрә Таһир кызы  әниемнән:</a:t>
            </a:r>
          </a:p>
          <a:p>
            <a:r>
              <a:rPr lang="tt-RU" sz="1800" dirty="0" smtClean="0">
                <a:solidFill>
                  <a:schemeClr val="tx1"/>
                </a:solidFill>
              </a:rPr>
              <a:t>-”Әни, нәрсә ул туган җир?” дип  сорадым</a:t>
            </a:r>
            <a:r>
              <a:rPr lang="tt-RU" sz="2000" dirty="0" smtClean="0">
                <a:solidFill>
                  <a:schemeClr val="tx1"/>
                </a:solidFill>
              </a:rPr>
              <a:t>.</a:t>
            </a:r>
            <a:endParaRPr lang="ru-RU" sz="2000" dirty="0">
              <a:solidFill>
                <a:schemeClr val="tx1"/>
              </a:solidFill>
            </a:endParaRPr>
          </a:p>
        </p:txBody>
      </p:sp>
      <p:pic>
        <p:nvPicPr>
          <p:cNvPr id="717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360040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23928" y="1628800"/>
            <a:ext cx="5364088" cy="4708981"/>
          </a:xfrm>
          <a:prstGeom prst="rect">
            <a:avLst/>
          </a:prstGeom>
        </p:spPr>
        <p:txBody>
          <a:bodyPr wrap="square">
            <a:spAutoFit/>
          </a:bodyPr>
          <a:lstStyle/>
          <a:p>
            <a:r>
              <a:rPr lang="ru-RU" sz="2000" dirty="0"/>
              <a:t>Минем </a:t>
            </a:r>
            <a:r>
              <a:rPr lang="ru-RU" sz="2000" dirty="0" err="1"/>
              <a:t>туган</a:t>
            </a:r>
            <a:r>
              <a:rPr lang="ru-RU" sz="2000" dirty="0"/>
              <a:t> </a:t>
            </a:r>
            <a:r>
              <a:rPr lang="ru-RU" sz="2000" dirty="0" err="1"/>
              <a:t>авылым</a:t>
            </a:r>
            <a:r>
              <a:rPr lang="ru-RU" sz="2000" dirty="0"/>
              <a:t> </a:t>
            </a:r>
            <a:r>
              <a:rPr lang="ru-RU" sz="2000" dirty="0" err="1"/>
              <a:t>Кукмара</a:t>
            </a:r>
            <a:r>
              <a:rPr lang="ru-RU" sz="2000" dirty="0"/>
              <a:t> районы </a:t>
            </a:r>
            <a:r>
              <a:rPr lang="ru-RU" sz="2000" dirty="0" err="1"/>
              <a:t>Тырыш</a:t>
            </a:r>
            <a:r>
              <a:rPr lang="ru-RU" sz="2000" dirty="0"/>
              <a:t> </a:t>
            </a:r>
            <a:r>
              <a:rPr lang="ru-RU" sz="2000" dirty="0" err="1"/>
              <a:t>авылы</a:t>
            </a:r>
            <a:r>
              <a:rPr lang="ru-RU" sz="2000" dirty="0"/>
              <a:t>. </a:t>
            </a:r>
            <a:r>
              <a:rPr lang="ru-RU" sz="2000" dirty="0" err="1"/>
              <a:t>Туган</a:t>
            </a:r>
            <a:r>
              <a:rPr lang="ru-RU" sz="2000" dirty="0"/>
              <a:t> </a:t>
            </a:r>
            <a:r>
              <a:rPr lang="ru-RU" sz="2000" dirty="0" err="1"/>
              <a:t>авылымда</a:t>
            </a:r>
            <a:r>
              <a:rPr lang="ru-RU" sz="2000" dirty="0"/>
              <a:t> </a:t>
            </a:r>
            <a:r>
              <a:rPr lang="ru-RU" sz="2000" dirty="0" err="1"/>
              <a:t>тырыш</a:t>
            </a:r>
            <a:r>
              <a:rPr lang="ru-RU" sz="2000" dirty="0"/>
              <a:t>, </a:t>
            </a:r>
            <a:r>
              <a:rPr lang="ru-RU" sz="2000" dirty="0" err="1"/>
              <a:t>уңган</a:t>
            </a:r>
            <a:r>
              <a:rPr lang="ru-RU" sz="2000" dirty="0"/>
              <a:t>, </a:t>
            </a:r>
            <a:r>
              <a:rPr lang="ru-RU" sz="2000" dirty="0" err="1"/>
              <a:t>булган</a:t>
            </a:r>
            <a:r>
              <a:rPr lang="ru-RU" sz="2000" dirty="0"/>
              <a:t> </a:t>
            </a:r>
            <a:r>
              <a:rPr lang="ru-RU" sz="2000" dirty="0" err="1"/>
              <a:t>кешеләр</a:t>
            </a:r>
            <a:r>
              <a:rPr lang="ru-RU" sz="2000" dirty="0"/>
              <a:t> </a:t>
            </a:r>
            <a:r>
              <a:rPr lang="ru-RU" sz="2000" dirty="0" err="1"/>
              <a:t>яши</a:t>
            </a:r>
            <a:r>
              <a:rPr lang="ru-RU" sz="2000" dirty="0"/>
              <a:t>. </a:t>
            </a:r>
            <a:r>
              <a:rPr lang="ru-RU" sz="2000" dirty="0" err="1"/>
              <a:t>Авылым</a:t>
            </a:r>
            <a:r>
              <a:rPr lang="ru-RU" sz="2000" dirty="0"/>
              <a:t> </a:t>
            </a:r>
            <a:r>
              <a:rPr lang="ru-RU" sz="2000" dirty="0" err="1"/>
              <a:t>бик</a:t>
            </a:r>
            <a:r>
              <a:rPr lang="ru-RU" sz="2000" dirty="0"/>
              <a:t> </a:t>
            </a:r>
            <a:r>
              <a:rPr lang="ru-RU" sz="2000" dirty="0" err="1"/>
              <a:t>матур</a:t>
            </a:r>
            <a:r>
              <a:rPr lang="ru-RU" sz="2000" dirty="0"/>
              <a:t>.  </a:t>
            </a:r>
            <a:r>
              <a:rPr lang="ru-RU" sz="2000" dirty="0" err="1"/>
              <a:t>Кыз</a:t>
            </a:r>
            <a:r>
              <a:rPr lang="ru-RU" sz="2000" dirty="0"/>
              <a:t> </a:t>
            </a:r>
            <a:r>
              <a:rPr lang="ru-RU" sz="2000" dirty="0" err="1"/>
              <a:t>баланың</a:t>
            </a:r>
            <a:r>
              <a:rPr lang="ru-RU" sz="2000" dirty="0"/>
              <a:t> </a:t>
            </a:r>
            <a:r>
              <a:rPr lang="ru-RU" sz="2000" dirty="0" err="1"/>
              <a:t>язмышы</a:t>
            </a:r>
            <a:r>
              <a:rPr lang="ru-RU" sz="2000" dirty="0"/>
              <a:t>, </a:t>
            </a:r>
            <a:r>
              <a:rPr lang="ru-RU" sz="2000" dirty="0" err="1"/>
              <a:t>кызым</a:t>
            </a:r>
            <a:r>
              <a:rPr lang="ru-RU" sz="2000" dirty="0"/>
              <a:t>, </a:t>
            </a:r>
            <a:r>
              <a:rPr lang="ru-RU" sz="2000" dirty="0" err="1"/>
              <a:t>ире</a:t>
            </a:r>
            <a:r>
              <a:rPr lang="ru-RU" sz="2000" dirty="0"/>
              <a:t> </a:t>
            </a:r>
            <a:r>
              <a:rPr lang="ru-RU" sz="2000" dirty="0" err="1"/>
              <a:t>яшәгән</a:t>
            </a:r>
            <a:r>
              <a:rPr lang="ru-RU" sz="2000" dirty="0"/>
              <a:t> </a:t>
            </a:r>
            <a:r>
              <a:rPr lang="ru-RU" sz="2000" dirty="0" err="1"/>
              <a:t>җиргә</a:t>
            </a:r>
            <a:r>
              <a:rPr lang="ru-RU" sz="2000" dirty="0"/>
              <a:t> </a:t>
            </a:r>
            <a:r>
              <a:rPr lang="ru-RU" sz="2000" dirty="0" err="1"/>
              <a:t>береккән</a:t>
            </a:r>
            <a:r>
              <a:rPr lang="ru-RU" sz="2000" dirty="0"/>
              <a:t> </a:t>
            </a:r>
            <a:r>
              <a:rPr lang="ru-RU" sz="2000" dirty="0" err="1"/>
              <a:t>булырга</a:t>
            </a:r>
            <a:r>
              <a:rPr lang="ru-RU" sz="2000" dirty="0"/>
              <a:t> </a:t>
            </a:r>
            <a:r>
              <a:rPr lang="ru-RU" sz="2000" dirty="0" err="1"/>
              <a:t>тиеш</a:t>
            </a:r>
            <a:r>
              <a:rPr lang="ru-RU" sz="2000" dirty="0"/>
              <a:t>. Мин </a:t>
            </a:r>
            <a:r>
              <a:rPr lang="ru-RU" sz="2000" dirty="0" err="1"/>
              <a:t>дә</a:t>
            </a:r>
            <a:r>
              <a:rPr lang="ru-RU" sz="2000" dirty="0"/>
              <a:t> </a:t>
            </a:r>
            <a:r>
              <a:rPr lang="ru-RU" sz="2000" dirty="0" err="1"/>
              <a:t>әтиенгезгә</a:t>
            </a:r>
            <a:r>
              <a:rPr lang="ru-RU" sz="2000" dirty="0"/>
              <a:t> </a:t>
            </a:r>
            <a:r>
              <a:rPr lang="ru-RU" sz="2000" dirty="0" err="1"/>
              <a:t>кияүгә</a:t>
            </a:r>
            <a:r>
              <a:rPr lang="ru-RU" sz="2000" dirty="0"/>
              <a:t> </a:t>
            </a:r>
            <a:r>
              <a:rPr lang="ru-RU" sz="2000" dirty="0" err="1"/>
              <a:t>чыгып</a:t>
            </a:r>
            <a:r>
              <a:rPr lang="ru-RU" sz="2000" dirty="0"/>
              <a:t>, Алан </a:t>
            </a:r>
            <a:r>
              <a:rPr lang="ru-RU" sz="2000" dirty="0" err="1"/>
              <a:t>авылына</a:t>
            </a:r>
            <a:r>
              <a:rPr lang="ru-RU" sz="2000" dirty="0"/>
              <a:t> </a:t>
            </a:r>
            <a:r>
              <a:rPr lang="ru-RU" sz="2000" dirty="0" err="1"/>
              <a:t>килдем</a:t>
            </a:r>
            <a:r>
              <a:rPr lang="ru-RU" sz="2000" dirty="0"/>
              <a:t>. </a:t>
            </a:r>
            <a:r>
              <a:rPr lang="ru-RU" sz="2000" dirty="0" err="1"/>
              <a:t>Аланның</a:t>
            </a:r>
            <a:r>
              <a:rPr lang="ru-RU" sz="2000" dirty="0"/>
              <a:t> </a:t>
            </a:r>
            <a:r>
              <a:rPr lang="ru-RU" sz="2000" dirty="0" err="1"/>
              <a:t>матур</a:t>
            </a:r>
            <a:r>
              <a:rPr lang="ru-RU" sz="2000" dirty="0"/>
              <a:t> </a:t>
            </a:r>
            <a:r>
              <a:rPr lang="ru-RU" sz="2000" dirty="0" err="1"/>
              <a:t>табигатен</a:t>
            </a:r>
            <a:r>
              <a:rPr lang="ru-RU" sz="2000" dirty="0"/>
              <a:t> </a:t>
            </a:r>
            <a:r>
              <a:rPr lang="ru-RU" sz="2000" dirty="0" err="1"/>
              <a:t>бер</a:t>
            </a:r>
            <a:r>
              <a:rPr lang="ru-RU" sz="2000" dirty="0"/>
              <a:t> </a:t>
            </a:r>
            <a:r>
              <a:rPr lang="ru-RU" sz="2000" dirty="0" err="1"/>
              <a:t>күрүдә</a:t>
            </a:r>
            <a:r>
              <a:rPr lang="ru-RU" sz="2000" dirty="0"/>
              <a:t> </a:t>
            </a:r>
            <a:r>
              <a:rPr lang="ru-RU" sz="2000" dirty="0" err="1"/>
              <a:t>үз</a:t>
            </a:r>
            <a:r>
              <a:rPr lang="ru-RU" sz="2000" dirty="0"/>
              <a:t> </a:t>
            </a:r>
            <a:r>
              <a:rPr lang="ru-RU" sz="2000" dirty="0" err="1"/>
              <a:t>итсәм</a:t>
            </a:r>
            <a:r>
              <a:rPr lang="ru-RU" sz="2000" dirty="0"/>
              <a:t> </a:t>
            </a:r>
            <a:r>
              <a:rPr lang="ru-RU" sz="2000" dirty="0" err="1"/>
              <a:t>дә</a:t>
            </a:r>
            <a:r>
              <a:rPr lang="ru-RU" sz="2000" dirty="0"/>
              <a:t> </a:t>
            </a:r>
            <a:r>
              <a:rPr lang="ru-RU" sz="2000" dirty="0" err="1"/>
              <a:t>авылымны</a:t>
            </a:r>
            <a:r>
              <a:rPr lang="ru-RU" sz="2000" dirty="0"/>
              <a:t> </a:t>
            </a:r>
            <a:r>
              <a:rPr lang="ru-RU" sz="2000" dirty="0" err="1"/>
              <a:t>гел</a:t>
            </a:r>
            <a:r>
              <a:rPr lang="ru-RU" sz="2000" dirty="0"/>
              <a:t> </a:t>
            </a:r>
            <a:r>
              <a:rPr lang="ru-RU" sz="2000" dirty="0" err="1"/>
              <a:t>сагынып</a:t>
            </a:r>
            <a:r>
              <a:rPr lang="ru-RU" sz="2000" dirty="0"/>
              <a:t> </a:t>
            </a:r>
            <a:r>
              <a:rPr lang="ru-RU" sz="2000" dirty="0" err="1"/>
              <a:t>яшим</a:t>
            </a:r>
            <a:r>
              <a:rPr lang="ru-RU" sz="2000" dirty="0"/>
              <a:t>. Ә </a:t>
            </a:r>
            <a:r>
              <a:rPr lang="ru-RU" sz="2000" dirty="0" err="1"/>
              <a:t>менә</a:t>
            </a:r>
            <a:r>
              <a:rPr lang="ru-RU" sz="2000" dirty="0"/>
              <a:t> </a:t>
            </a:r>
            <a:r>
              <a:rPr lang="ru-RU" sz="2000" dirty="0" err="1"/>
              <a:t>синең</a:t>
            </a:r>
            <a:r>
              <a:rPr lang="ru-RU" sz="2000" dirty="0"/>
              <a:t> кече </a:t>
            </a:r>
            <a:r>
              <a:rPr lang="ru-RU" sz="2000" dirty="0" err="1"/>
              <a:t>Ватаның</a:t>
            </a:r>
            <a:r>
              <a:rPr lang="ru-RU" sz="2000" dirty="0"/>
              <a:t>, </a:t>
            </a:r>
            <a:r>
              <a:rPr lang="ru-RU" sz="2000" dirty="0" err="1"/>
              <a:t>кызым</a:t>
            </a:r>
            <a:r>
              <a:rPr lang="ru-RU" sz="2000" dirty="0"/>
              <a:t>, </a:t>
            </a:r>
            <a:r>
              <a:rPr lang="ru-RU" sz="2000" dirty="0" err="1"/>
              <a:t>матур</a:t>
            </a:r>
            <a:r>
              <a:rPr lang="ru-RU" sz="2000" dirty="0"/>
              <a:t>, бай </a:t>
            </a:r>
            <a:r>
              <a:rPr lang="ru-RU" sz="2000" dirty="0" err="1"/>
              <a:t>табигатле</a:t>
            </a:r>
            <a:r>
              <a:rPr lang="ru-RU" sz="2000" dirty="0"/>
              <a:t> Алан </a:t>
            </a:r>
            <a:r>
              <a:rPr lang="ru-RU" sz="2000" dirty="0" err="1"/>
              <a:t>авылы</a:t>
            </a:r>
            <a:r>
              <a:rPr lang="ru-RU" sz="2000" dirty="0"/>
              <a:t>. </a:t>
            </a:r>
            <a:r>
              <a:rPr lang="ru-RU" sz="2000" dirty="0" err="1"/>
              <a:t>Син</a:t>
            </a:r>
            <a:r>
              <a:rPr lang="ru-RU" sz="2000" dirty="0"/>
              <a:t> </a:t>
            </a:r>
            <a:r>
              <a:rPr lang="ru-RU" sz="2000" dirty="0" err="1"/>
              <a:t>монда</a:t>
            </a:r>
            <a:r>
              <a:rPr lang="ru-RU" sz="2000" dirty="0"/>
              <a:t> </a:t>
            </a:r>
            <a:r>
              <a:rPr lang="ru-RU" sz="2000" dirty="0" err="1"/>
              <a:t>тудың</a:t>
            </a:r>
            <a:r>
              <a:rPr lang="ru-RU" sz="2000" dirty="0"/>
              <a:t>, </a:t>
            </a:r>
            <a:r>
              <a:rPr lang="ru-RU" sz="2000" dirty="0" err="1"/>
              <a:t>монда</a:t>
            </a:r>
            <a:r>
              <a:rPr lang="ru-RU" sz="2000" dirty="0"/>
              <a:t> </a:t>
            </a:r>
            <a:r>
              <a:rPr lang="ru-RU" sz="2000" dirty="0" err="1"/>
              <a:t>беренче</a:t>
            </a:r>
            <a:r>
              <a:rPr lang="ru-RU" sz="2000" dirty="0"/>
              <a:t> кат </a:t>
            </a:r>
            <a:r>
              <a:rPr lang="ru-RU" sz="2000" dirty="0" err="1"/>
              <a:t>егыла-егыла</a:t>
            </a:r>
            <a:r>
              <a:rPr lang="ru-RU" sz="2000" dirty="0"/>
              <a:t> </a:t>
            </a:r>
            <a:r>
              <a:rPr lang="ru-RU" sz="2000" dirty="0" err="1"/>
              <a:t>тәпи</a:t>
            </a:r>
            <a:r>
              <a:rPr lang="ru-RU" sz="2000" dirty="0"/>
              <a:t> </a:t>
            </a:r>
            <a:r>
              <a:rPr lang="ru-RU" sz="2000" dirty="0" err="1"/>
              <a:t>басарга</a:t>
            </a:r>
            <a:r>
              <a:rPr lang="ru-RU" sz="2000" dirty="0"/>
              <a:t> </a:t>
            </a:r>
            <a:r>
              <a:rPr lang="ru-RU" sz="2000" dirty="0" err="1"/>
              <a:t>өйрәндең</a:t>
            </a:r>
            <a:r>
              <a:rPr lang="ru-RU" sz="2000" dirty="0"/>
              <a:t>, </a:t>
            </a:r>
            <a:r>
              <a:rPr lang="ru-RU" sz="2000" dirty="0" err="1"/>
              <a:t>шушы</a:t>
            </a:r>
            <a:r>
              <a:rPr lang="ru-RU" sz="2000" dirty="0"/>
              <a:t> </a:t>
            </a:r>
            <a:r>
              <a:rPr lang="ru-RU" sz="2000" dirty="0" err="1"/>
              <a:t>авыл</a:t>
            </a:r>
            <a:r>
              <a:rPr lang="ru-RU" sz="2000" dirty="0"/>
              <a:t> </a:t>
            </a:r>
            <a:r>
              <a:rPr lang="ru-RU" sz="2000" dirty="0" err="1"/>
              <a:t>табигатенә</a:t>
            </a:r>
            <a:r>
              <a:rPr lang="ru-RU" sz="2000" dirty="0"/>
              <a:t> </a:t>
            </a:r>
            <a:r>
              <a:rPr lang="ru-RU" sz="2000" dirty="0" err="1"/>
              <a:t>сокланып</a:t>
            </a:r>
            <a:r>
              <a:rPr lang="ru-RU" sz="2000" dirty="0"/>
              <a:t> </a:t>
            </a:r>
            <a:r>
              <a:rPr lang="ru-RU" sz="2000" dirty="0" err="1"/>
              <a:t>беренче</a:t>
            </a:r>
            <a:r>
              <a:rPr lang="ru-RU" sz="2000" dirty="0"/>
              <a:t> </a:t>
            </a:r>
            <a:r>
              <a:rPr lang="ru-RU" sz="2000" dirty="0" err="1"/>
              <a:t>җырыңны</a:t>
            </a:r>
            <a:r>
              <a:rPr lang="ru-RU" sz="2000" dirty="0"/>
              <a:t> </a:t>
            </a:r>
            <a:r>
              <a:rPr lang="ru-RU" sz="2000" dirty="0" err="1"/>
              <a:t>суздың</a:t>
            </a:r>
            <a:r>
              <a:rPr lang="ru-RU" sz="2000" dirty="0"/>
              <a:t>...  Кая </a:t>
            </a:r>
            <a:r>
              <a:rPr lang="ru-RU" sz="2000" dirty="0" err="1"/>
              <a:t>гына</a:t>
            </a:r>
            <a:r>
              <a:rPr lang="ru-RU" sz="2000" dirty="0"/>
              <a:t> </a:t>
            </a:r>
            <a:r>
              <a:rPr lang="ru-RU" sz="2000" dirty="0" err="1"/>
              <a:t>китсәң</a:t>
            </a:r>
            <a:r>
              <a:rPr lang="ru-RU" sz="2000" dirty="0"/>
              <a:t> </a:t>
            </a:r>
            <a:r>
              <a:rPr lang="ru-RU" sz="2000" dirty="0" err="1"/>
              <a:t>дә</a:t>
            </a:r>
            <a:r>
              <a:rPr lang="ru-RU" sz="2000" dirty="0"/>
              <a:t> </a:t>
            </a:r>
            <a:r>
              <a:rPr lang="ru-RU" sz="2000" dirty="0" err="1"/>
              <a:t>туган</a:t>
            </a:r>
            <a:r>
              <a:rPr lang="ru-RU" sz="2000" dirty="0"/>
              <a:t> </a:t>
            </a:r>
            <a:r>
              <a:rPr lang="ru-RU" sz="2000" dirty="0" err="1"/>
              <a:t>авылыңны</a:t>
            </a:r>
            <a:r>
              <a:rPr lang="ru-RU" sz="2000" dirty="0"/>
              <a:t> </a:t>
            </a:r>
            <a:r>
              <a:rPr lang="ru-RU" sz="2000" dirty="0" err="1"/>
              <a:t>онытма</a:t>
            </a:r>
            <a:r>
              <a:rPr lang="ru-RU" sz="2000" dirty="0"/>
              <a:t>, балам</a:t>
            </a:r>
          </a:p>
        </p:txBody>
      </p:sp>
    </p:spTree>
    <p:extLst>
      <p:ext uri="{BB962C8B-B14F-4D97-AF65-F5344CB8AC3E}">
        <p14:creationId xmlns:p14="http://schemas.microsoft.com/office/powerpoint/2010/main" val="30569698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48680"/>
            <a:ext cx="7848872" cy="1143000"/>
          </a:xfrm>
        </p:spPr>
        <p:txBody>
          <a:bodyPr/>
          <a:lstStyle/>
          <a:p>
            <a:pPr algn="ctr"/>
            <a:r>
              <a:rPr lang="ru-RU" sz="2400" dirty="0" smtClean="0"/>
              <a:t>Мин Гафурова </a:t>
            </a:r>
            <a:r>
              <a:rPr lang="tt-RU" sz="2400" dirty="0" smtClean="0"/>
              <a:t>Гөлгенә Илнур кызы  бабаемнан:  - Бабай, туган ил кайдан башлана?” дип сораган идем, бабаем миңа түбәндәгеләрне сөйләде:</a:t>
            </a:r>
            <a:endParaRPr lang="ru-RU" sz="2400" dirty="0"/>
          </a:p>
        </p:txBody>
      </p:sp>
      <p:sp>
        <p:nvSpPr>
          <p:cNvPr id="3" name="Объект 2"/>
          <p:cNvSpPr>
            <a:spLocks noGrp="1"/>
          </p:cNvSpPr>
          <p:nvPr>
            <p:ph sz="quarter" idx="13"/>
          </p:nvPr>
        </p:nvSpPr>
        <p:spPr>
          <a:xfrm>
            <a:off x="107504" y="1700808"/>
            <a:ext cx="4248472" cy="4536504"/>
          </a:xfrm>
        </p:spPr>
        <p:txBody>
          <a:bodyPr>
            <a:normAutofit lnSpcReduction="10000"/>
          </a:bodyPr>
          <a:lstStyle/>
          <a:p>
            <a:r>
              <a:rPr lang="tt-RU" dirty="0" smtClean="0"/>
              <a:t>Туган ил, туган туфрак кеше өчен әти-әнисе белән бер дәрәҗәдәге кадерле әйберләр. Син өеңне, безне яратасың икән, язын ташу акканын сокланып күзәтәсең, аннан соң елга кырыйларында калган чүп-чарлар өчен борчыласың икән, димәк, син, кызым, туган илеңне яратасың. Туган ил ул синең капка төбеңнән башлана. Аны һәрчак чиста-пөхтә тот!</a:t>
            </a:r>
            <a:endParaRPr lang="ru-RU" dirty="0"/>
          </a:p>
        </p:txBody>
      </p:sp>
      <p:pic>
        <p:nvPicPr>
          <p:cNvPr id="4098"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427984" y="1844824"/>
            <a:ext cx="439248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78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251520" y="260648"/>
            <a:ext cx="4248472" cy="1008112"/>
          </a:xfrm>
        </p:spPr>
        <p:txBody>
          <a:bodyPr/>
          <a:lstStyle/>
          <a:p>
            <a:r>
              <a:rPr lang="tt-RU" sz="3600" dirty="0" smtClean="0"/>
              <a:t>Туган җиремне яратам!</a:t>
            </a:r>
            <a:endParaRPr lang="ru-RU" sz="3600" dirty="0"/>
          </a:p>
        </p:txBody>
      </p:sp>
      <p:sp>
        <p:nvSpPr>
          <p:cNvPr id="3" name="Объект 2"/>
          <p:cNvSpPr>
            <a:spLocks noGrp="1"/>
          </p:cNvSpPr>
          <p:nvPr>
            <p:ph sz="half" idx="2"/>
          </p:nvPr>
        </p:nvSpPr>
        <p:spPr>
          <a:xfrm>
            <a:off x="251520" y="1400326"/>
            <a:ext cx="4251631" cy="4260922"/>
          </a:xfrm>
        </p:spPr>
        <p:txBody>
          <a:bodyPr>
            <a:noAutofit/>
          </a:bodyPr>
          <a:lstStyle/>
          <a:p>
            <a:r>
              <a:rPr lang="tt-RU" sz="2000" dirty="0" smtClean="0"/>
              <a:t>Мин – Миннемуллина Гөлгенә Раиф кызы. Әти-әнием, әби-бабаем, абыйларым, апам һәм сеңлем белән дус, тату,  бердәм гаиләдә яшим. Без туган ил турында шигырләр укыйбыз, җырлар тыңлыйбыз. Мин үз авылымны, бакча башларын, су буйларын бик яратам. Мин башта мүкәләп, аннары тәпиләп, аннары йөгереп йөргән бу җирләр – минем кече Ватаным!</a:t>
            </a:r>
            <a:endParaRPr lang="ru-RU" sz="2000" dirty="0"/>
          </a:p>
        </p:txBody>
      </p:sp>
      <p:sp>
        <p:nvSpPr>
          <p:cNvPr id="6" name="Заголовок 5"/>
          <p:cNvSpPr>
            <a:spLocks noGrp="1"/>
          </p:cNvSpPr>
          <p:nvPr>
            <p:ph type="title"/>
          </p:nvPr>
        </p:nvSpPr>
        <p:spPr>
          <a:xfrm>
            <a:off x="0" y="5715000"/>
            <a:ext cx="8837276" cy="1143000"/>
          </a:xfrm>
        </p:spPr>
        <p:txBody>
          <a:bodyPr/>
          <a:lstStyle/>
          <a:p>
            <a:pPr algn="ctr"/>
            <a:r>
              <a:rPr lang="tt-RU" dirty="0" smtClean="0"/>
              <a:t>Рәхмәт сиңа изге туган җир!</a:t>
            </a:r>
            <a:endParaRPr lang="ru-RU" dirty="0"/>
          </a:p>
        </p:txBody>
      </p:sp>
      <p:pic>
        <p:nvPicPr>
          <p:cNvPr id="5122"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499992" y="1124744"/>
            <a:ext cx="4320479"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6390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8064896" cy="633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168548"/>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624</TotalTime>
  <Words>349</Words>
  <Application>Microsoft Office PowerPoint</Application>
  <PresentationFormat>Экран (4:3)</PresentationFormat>
  <Paragraphs>13</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Воздушный поток</vt:lpstr>
      <vt:lpstr>Аланым – минем кече Ватаным!</vt:lpstr>
      <vt:lpstr>Презентация PowerPoint</vt:lpstr>
      <vt:lpstr>Әнием миңа менә ниләр сөйләде...</vt:lpstr>
      <vt:lpstr>Мин Гафурова Гөлгенә Илнур кызы  бабаемнан:  - Бабай, туган ил кайдан башлана?” дип сораган идем, бабаем миңа түбәндәгеләрне сөйләде:</vt:lpstr>
      <vt:lpstr>Рәхмәт сиңа изге туган җир!</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Аланым – минем кече Ватаным!</dc:title>
  <dc:creator>Айзиряк</dc:creator>
  <cp:lastModifiedBy>Айзиряк</cp:lastModifiedBy>
  <cp:revision>60</cp:revision>
  <dcterms:created xsi:type="dcterms:W3CDTF">2013-02-02T06:44:57Z</dcterms:created>
  <dcterms:modified xsi:type="dcterms:W3CDTF">2014-01-18T04:57:35Z</dcterms:modified>
</cp:coreProperties>
</file>