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4104" r:id="rId2"/>
  </p:sldMasterIdLst>
  <p:sldIdLst>
    <p:sldId id="257" r:id="rId3"/>
    <p:sldId id="280" r:id="rId4"/>
    <p:sldId id="260" r:id="rId5"/>
    <p:sldId id="261" r:id="rId6"/>
    <p:sldId id="264" r:id="rId7"/>
    <p:sldId id="259" r:id="rId8"/>
    <p:sldId id="262" r:id="rId9"/>
    <p:sldId id="267" r:id="rId10"/>
    <p:sldId id="258" r:id="rId11"/>
    <p:sldId id="276" r:id="rId12"/>
    <p:sldId id="268" r:id="rId13"/>
    <p:sldId id="275" r:id="rId14"/>
    <p:sldId id="277" r:id="rId15"/>
    <p:sldId id="278" r:id="rId16"/>
    <p:sldId id="266" r:id="rId17"/>
    <p:sldId id="279" r:id="rId18"/>
    <p:sldId id="269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7" autoAdjust="0"/>
    <p:restoredTop sz="86416" autoAdjust="0"/>
  </p:normalViewPr>
  <p:slideViewPr>
    <p:cSldViewPr>
      <p:cViewPr>
        <p:scale>
          <a:sx n="100" d="100"/>
          <a:sy n="100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090F-7A69-4F79-86B8-C1C65458767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D2A5-229A-4C95-AD13-34A93B7E1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gif"/><Relationship Id="rId4" Type="http://schemas.openxmlformats.org/officeDocument/2006/relationships/package" Target="../embeddings/_________Microsoft_Office_Word2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7200" dirty="0" err="1" smtClean="0">
                <a:solidFill>
                  <a:srgbClr val="FF0000"/>
                </a:solidFill>
              </a:rPr>
              <a:t>Азбука,прощай</a:t>
            </a:r>
            <a:r>
              <a:rPr lang="ru-RU" sz="7200" dirty="0" smtClean="0">
                <a:solidFill>
                  <a:srgbClr val="FF0000"/>
                </a:solidFill>
              </a:rPr>
              <a:t>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Picture 7" descr="D:\Открытки\Изображение 2273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t="2852" b="8745"/>
          <a:stretch>
            <a:fillRect/>
          </a:stretch>
        </p:blipFill>
        <p:spPr bwMode="auto">
          <a:xfrm>
            <a:off x="857224" y="2000240"/>
            <a:ext cx="5877848" cy="3904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F:\Новая папка (2)\Анимация\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643050"/>
            <a:ext cx="952500" cy="9525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86446" y="285728"/>
          <a:ext cx="1600200" cy="1914525"/>
        </p:xfrm>
        <a:graphic>
          <a:graphicData uri="http://schemas.openxmlformats.org/presentationml/2006/ole">
            <p:oleObj spid="_x0000_s1027" name="Документ" r:id="rId3" imgW="1600717" imgH="1914909" progId="Word.Document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143108" y="285728"/>
          <a:ext cx="1876425" cy="1914525"/>
        </p:xfrm>
        <a:graphic>
          <a:graphicData uri="http://schemas.openxmlformats.org/presentationml/2006/ole">
            <p:oleObj spid="_x0000_s1028" name="Документ" r:id="rId4" imgW="1876802" imgH="1914909" progId="Word.Document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57290" y="2500306"/>
            <a:ext cx="65021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ДАЛ  -ДАЛЬ    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СТАЛ - СТАЛЬ       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МЕЛ - МЕЛЬ       </a:t>
            </a:r>
          </a:p>
        </p:txBody>
      </p:sp>
      <p:pic>
        <p:nvPicPr>
          <p:cNvPr id="11" name="Picture 5" descr="C:\Documents and Settings\1\Рабочий стол\Презентации\Картинки\аппаапр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428604"/>
            <a:ext cx="161772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/>
                </a:solidFill>
              </a:rPr>
              <a:t>ХЛЕБ</a:t>
            </a:r>
            <a:endParaRPr lang="ru-RU" sz="72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B0F0"/>
                </a:solidFill>
              </a:rPr>
              <a:t>  ЧУДЕСА        </a:t>
            </a:r>
            <a:r>
              <a:rPr lang="ru-RU" sz="7200" dirty="0" smtClean="0">
                <a:solidFill>
                  <a:srgbClr val="00B050"/>
                </a:solidFill>
              </a:rPr>
              <a:t>ЦИРК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ЩЁТКА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Picture 5" descr="C:\Documents and Settings\1\Рабочий стол\Презентации\Картинки\аппаап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134810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928802"/>
            <a:ext cx="8429684" cy="450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Б В Г Д Е Ё Ж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И Й К Л М Н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 Р С Т У Ф Х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 Ш Щ Ъ Ь Ы Ь Э Ю 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50019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АЗБУКЕ ЖИВЁТ СЕМЬЯ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БУКВЫ ВСЕ ОТ  А ДО Я.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85778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Ученье – путь к уменью.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Корень учения горек, а плод сладок.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Век живи – век учись.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Слово  - не воробей, вылетит – не поймаешь.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Сладкая еда не приходит лёжа.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Мало хотеть, надо уметь.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Кто сеет мир, пожнёт счастье.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8093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ХОРОШО УМЕТЬ ЧИТАТЬ.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5866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Жизнь дана на добрые дела.</a:t>
            </a:r>
            <a:endParaRPr lang="ru-RU" sz="36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71471" y="5678732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Долог день до вечера, коли делать нечего.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Дружба крепка не лестью, а правдой и честью.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Язык болтает – рукам мешает.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Не говори: «Гоп», пока не перепрыгнешь.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Красна птица опереньем, а человек уменьем.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Знай больше, а говори меньше.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Добрая шутка дружбы не рушит.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Где дружбой дорожат, там враги дрожат.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</a:rPr>
              <a:t>Красна птица пером, а человек -  умом.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Без труда  хлеб не родится никогда.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Землю красит солнце, а человека – труд.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9279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ХОРОШО УМЕТЬ ЧИТАТЬ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5" descr="D:\Открытки\Изображение 22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04" t="4286" r="8745" b="18571"/>
          <a:stretch>
            <a:fillRect/>
          </a:stretch>
        </p:blipFill>
        <p:spPr bwMode="auto">
          <a:xfrm>
            <a:off x="500034" y="2000240"/>
            <a:ext cx="3543450" cy="4252164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1\Рабочий стол\Презентации\Картинки\Рисужжжжж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468" y="2714620"/>
            <a:ext cx="3387810" cy="32147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826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хорошо уметь читать…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1\Рабочий стол\p_146i.bmp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57158" y="285728"/>
            <a:ext cx="2600314" cy="289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 descr="C:\Documents and Settings\1\Рабочий стол\Pk01275.bmp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357950" y="3714752"/>
            <a:ext cx="25676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C:\Documents and Settings\1\Рабочий стол\pl_042.bmp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3428992" y="1857364"/>
            <a:ext cx="2574933" cy="286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1\Рабочий стол\Новая папка (2)\2008-04-20\Scan10005.JPG"/>
          <p:cNvPicPr>
            <a:picLocks noChangeAspect="1" noChangeArrowheads="1"/>
          </p:cNvPicPr>
          <p:nvPr/>
        </p:nvPicPr>
        <p:blipFill>
          <a:blip r:embed="rId2" cstate="print"/>
          <a:srcRect t="1113" r="8333" b="54789"/>
          <a:stretch>
            <a:fillRect/>
          </a:stretch>
        </p:blipFill>
        <p:spPr bwMode="auto">
          <a:xfrm rot="5400000">
            <a:off x="-116960" y="1688540"/>
            <a:ext cx="2799042" cy="185080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Угадай героев сказок.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6868" name="Picture 4" descr="C:\Documents and Settings\1\Рабочий стол\Новая папка (2)\2008-04-20\Scan10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3162719" y="909191"/>
            <a:ext cx="2747356" cy="3786447"/>
          </a:xfrm>
          <a:prstGeom prst="rect">
            <a:avLst/>
          </a:prstGeom>
          <a:noFill/>
        </p:spPr>
      </p:pic>
      <p:pic>
        <p:nvPicPr>
          <p:cNvPr id="36867" name="Picture 3" descr="C:\Documents and Settings\1\Рабочий стол\Новая папка (2)\2008-04-20\Scan10006.JPG"/>
          <p:cNvPicPr>
            <a:picLocks noChangeAspect="1" noChangeArrowheads="1"/>
          </p:cNvPicPr>
          <p:nvPr/>
        </p:nvPicPr>
        <p:blipFill>
          <a:blip r:embed="rId4" cstate="print"/>
          <a:srcRect t="7249" r="5493" b="45809"/>
          <a:stretch>
            <a:fillRect/>
          </a:stretch>
        </p:blipFill>
        <p:spPr bwMode="auto">
          <a:xfrm rot="5400000">
            <a:off x="6542743" y="1672571"/>
            <a:ext cx="2437727" cy="1664306"/>
          </a:xfrm>
          <a:prstGeom prst="rect">
            <a:avLst/>
          </a:prstGeom>
          <a:noFill/>
        </p:spPr>
      </p:pic>
      <p:pic>
        <p:nvPicPr>
          <p:cNvPr id="36869" name="Picture 5" descr="C:\Documents and Settings\1\Рабочий стол\Новая папка (2)\2008-04-20\Scan10010.JPG"/>
          <p:cNvPicPr>
            <a:picLocks noChangeAspect="1" noChangeArrowheads="1"/>
          </p:cNvPicPr>
          <p:nvPr/>
        </p:nvPicPr>
        <p:blipFill>
          <a:blip r:embed="rId5" cstate="print"/>
          <a:srcRect l="2554" t="51852" r="2960"/>
          <a:stretch>
            <a:fillRect/>
          </a:stretch>
        </p:blipFill>
        <p:spPr bwMode="auto">
          <a:xfrm rot="5400000">
            <a:off x="1250133" y="4393413"/>
            <a:ext cx="2643206" cy="1857388"/>
          </a:xfrm>
          <a:prstGeom prst="rect">
            <a:avLst/>
          </a:prstGeom>
          <a:noFill/>
        </p:spPr>
      </p:pic>
      <p:pic>
        <p:nvPicPr>
          <p:cNvPr id="36871" name="Picture 7" descr="C:\Documents and Settings\1\Рабочий стол\Новая папка (2)\2008-04-20\Scan10009.JPG"/>
          <p:cNvPicPr>
            <a:picLocks noChangeAspect="1" noChangeArrowheads="1"/>
          </p:cNvPicPr>
          <p:nvPr/>
        </p:nvPicPr>
        <p:blipFill>
          <a:blip r:embed="rId6" cstate="print"/>
          <a:srcRect l="4255" t="45998" r="4255" b="1543"/>
          <a:stretch>
            <a:fillRect/>
          </a:stretch>
        </p:blipFill>
        <p:spPr bwMode="auto">
          <a:xfrm rot="5400000">
            <a:off x="5726563" y="4203263"/>
            <a:ext cx="26200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Documents and Settings\1\Рабочий стол\Презентации\Картинки\Риссс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137451" cy="3214710"/>
          </a:xfrm>
          <a:prstGeom prst="rect">
            <a:avLst/>
          </a:prstGeom>
          <a:noFill/>
        </p:spPr>
      </p:pic>
      <p:pic>
        <p:nvPicPr>
          <p:cNvPr id="9" name="Picture 4" descr="C:\Documents and Settings\1\Рабочий стол\Презентации\Картинки\ааееекк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612616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142852"/>
            <a:ext cx="71271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Азбука- к мудрости ступенька.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2)\Анимация\000089000.gif"/>
          <p:cNvPicPr>
            <a:picLocks noChangeAspect="1" noChangeArrowheads="1" noCrop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214810" y="1000108"/>
            <a:ext cx="5868426" cy="371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285728"/>
            <a:ext cx="7033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Открыли эту книгу мы едва…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3" descr="D:\Открытки\Изображение 2270.jpg"/>
          <p:cNvPicPr>
            <a:picLocks noChangeAspect="1" noChangeArrowheads="1"/>
          </p:cNvPicPr>
          <p:nvPr/>
        </p:nvPicPr>
        <p:blipFill>
          <a:blip r:embed="rId3"/>
          <a:srcRect b="3571"/>
          <a:stretch>
            <a:fillRect/>
          </a:stretch>
        </p:blipFill>
        <p:spPr bwMode="auto">
          <a:xfrm>
            <a:off x="460637" y="1499701"/>
            <a:ext cx="2676525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Новая папка (2)\Анимация\arg-a-25-trans-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8387"/>
            <a:ext cx="2806484" cy="306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Открытки\Изображение 227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714776" cy="511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712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Азбуку открыли куклы…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 </a:t>
            </a:r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33 родных сестрицы…</a:t>
            </a:r>
            <a:b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301038" cy="4000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214423"/>
            <a:ext cx="6143668" cy="89562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Б В Г Д Е Ё Ж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И Й К Л М Н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 Р С Т У Ф Х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 Ш Щ Ъ Ы Ь Э Ю 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43042" y="4857760"/>
            <a:ext cx="51435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000364" y="2500306"/>
            <a:ext cx="642910" cy="1071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Е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857884" y="2500306"/>
            <a:ext cx="63817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572000" y="714356"/>
            <a:ext cx="50482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428750" y="733425"/>
            <a:ext cx="59055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714348" y="3429000"/>
            <a:ext cx="82867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Ы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7715272" y="3286124"/>
            <a:ext cx="6096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7643834" y="4857760"/>
            <a:ext cx="59055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7072330" y="714356"/>
            <a:ext cx="50482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ё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4214810" y="4929198"/>
            <a:ext cx="88582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Ю</a:t>
            </a:r>
            <a:endParaRPr lang="ru-RU" sz="6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868" y="2428868"/>
            <a:ext cx="1562090" cy="18383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</a:t>
            </a:r>
            <a:endParaRPr lang="ru-RU" sz="8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2844" y="357166"/>
            <a:ext cx="1500198" cy="228601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72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072330" y="1571612"/>
            <a:ext cx="1428760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753"/>
              </a:avLst>
            </a:prstTxWarp>
          </a:bodyPr>
          <a:lstStyle/>
          <a:p>
            <a:pPr algn="ctr" rtl="0"/>
            <a:r>
              <a:rPr lang="ru-RU" sz="7200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</a:t>
            </a:r>
            <a:endParaRPr lang="ru-RU" sz="7200" kern="10" spc="-7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143240" y="4714884"/>
            <a:ext cx="1785950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72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</a:t>
            </a:r>
            <a:endParaRPr lang="ru-RU" sz="72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7072330" y="3857628"/>
            <a:ext cx="1643074" cy="23574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72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х</a:t>
            </a:r>
            <a:endParaRPr lang="ru-RU" sz="72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428596" y="4286256"/>
            <a:ext cx="1500198" cy="214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7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  <a:endParaRPr lang="ru-RU" sz="7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1476362" cy="17954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72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ф</a:t>
            </a:r>
            <a:endParaRPr lang="ru-RU" sz="7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3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00100" y="2000240"/>
            <a:ext cx="714375" cy="2171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72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3000364" y="428604"/>
            <a:ext cx="1357322" cy="150019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7200" kern="10" spc="-72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endParaRPr lang="ru-RU" sz="7200" kern="10" spc="-7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142976" y="2143116"/>
            <a:ext cx="1214446" cy="20717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</a:t>
            </a:r>
            <a:endParaRPr lang="ru-RU" sz="80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500694" y="500042"/>
            <a:ext cx="1357322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</a:t>
            </a:r>
            <a:endParaRPr lang="ru-RU" sz="80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5"/>
      <p:bldP spid="1028" grpId="0"/>
      <p:bldP spid="1029" grpId="0"/>
      <p:bldP spid="1030" grpId="0"/>
      <p:bldP spid="1031" grpId="0"/>
      <p:bldP spid="1032" grpId="0"/>
      <p:bldP spid="103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924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Парные согласные.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14488"/>
            <a:ext cx="79784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  В  Г  Д  Ж  З</a:t>
            </a:r>
          </a:p>
          <a:p>
            <a:pPr algn="ctr">
              <a:buNone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 Ф  К  Т  Ш  С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1\Рабочий стол\Презентации\Картинки\аппаап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000636"/>
            <a:ext cx="1437977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7072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Согласные буквы.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071678"/>
            <a:ext cx="68499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dirty="0" smtClean="0">
                <a:ln/>
                <a:solidFill>
                  <a:srgbClr val="00D05E"/>
                </a:solidFill>
              </a:rPr>
              <a:t>Й  Н  Л  М  Р</a:t>
            </a:r>
          </a:p>
          <a:p>
            <a:pPr algn="ctr">
              <a:buNone/>
            </a:pPr>
            <a:r>
              <a:rPr lang="ru-RU" sz="9600" b="1" dirty="0" smtClean="0">
                <a:ln/>
                <a:solidFill>
                  <a:srgbClr val="00D05E"/>
                </a:solidFill>
              </a:rPr>
              <a:t>Х  Ц  Ч  Ш  Щ</a:t>
            </a:r>
            <a:endParaRPr lang="ru-RU" sz="9600" b="1" dirty="0">
              <a:ln/>
              <a:solidFill>
                <a:srgbClr val="00D05E"/>
              </a:solidFill>
            </a:endParaRPr>
          </a:p>
        </p:txBody>
      </p:sp>
      <p:pic>
        <p:nvPicPr>
          <p:cNvPr id="8" name="Picture 5" descr="C:\Documents and Settings\1\Рабочий стол\Презентации\Картинки\аппаапр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14950"/>
            <a:ext cx="143797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333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Поток</vt:lpstr>
      <vt:lpstr>Тема Office</vt:lpstr>
      <vt:lpstr>Документ</vt:lpstr>
      <vt:lpstr>Азбука,прощай!</vt:lpstr>
      <vt:lpstr>Слайд 2</vt:lpstr>
      <vt:lpstr>Слайд 3</vt:lpstr>
      <vt:lpstr>Слайд 4</vt:lpstr>
      <vt:lpstr> 33 родных сестрицы… </vt:lpstr>
      <vt:lpstr>Слайд 6</vt:lpstr>
      <vt:lpstr>Слайд 7</vt:lpstr>
      <vt:lpstr>Слайд 8</vt:lpstr>
      <vt:lpstr>Слайд 9</vt:lpstr>
      <vt:lpstr>Слайд 10</vt:lpstr>
      <vt:lpstr>Слайд 11</vt:lpstr>
      <vt:lpstr>В АЗБУКЕ ЖИВЁТ СЕМЬЯ БУКВЫ ВСЕ ОТ  А ДО Я. </vt:lpstr>
      <vt:lpstr>Слайд 13</vt:lpstr>
      <vt:lpstr>Слайд 14</vt:lpstr>
      <vt:lpstr>Слайд 15</vt:lpstr>
      <vt:lpstr>Слайд 16</vt:lpstr>
      <vt:lpstr>Угадай героев сказок.</vt:lpstr>
      <vt:lpstr>Слайд 18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дима</cp:lastModifiedBy>
  <cp:revision>56</cp:revision>
  <dcterms:created xsi:type="dcterms:W3CDTF">2008-03-27T14:30:00Z</dcterms:created>
  <dcterms:modified xsi:type="dcterms:W3CDTF">2013-02-13T18:56:05Z</dcterms:modified>
</cp:coreProperties>
</file>