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1" r:id="rId2"/>
    <p:sldId id="257" r:id="rId3"/>
    <p:sldId id="258" r:id="rId4"/>
    <p:sldId id="259" r:id="rId5"/>
    <p:sldId id="276" r:id="rId6"/>
    <p:sldId id="262" r:id="rId7"/>
    <p:sldId id="260" r:id="rId8"/>
    <p:sldId id="263" r:id="rId9"/>
    <p:sldId id="272" r:id="rId10"/>
    <p:sldId id="273" r:id="rId11"/>
    <p:sldId id="267" r:id="rId12"/>
    <p:sldId id="269" r:id="rId13"/>
    <p:sldId id="268" r:id="rId14"/>
    <p:sldId id="271" r:id="rId15"/>
    <p:sldId id="270" r:id="rId16"/>
    <p:sldId id="274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132"/>
    <a:srgbClr val="FFFF66"/>
    <a:srgbClr val="FFCC00"/>
    <a:srgbClr val="3BEF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46" autoAdjust="0"/>
  </p:normalViewPr>
  <p:slideViewPr>
    <p:cSldViewPr>
      <p:cViewPr varScale="1">
        <p:scale>
          <a:sx n="77" d="100"/>
          <a:sy n="7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DC26D-432F-4A90-BDA5-98E79A83A4B5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80E82-AC10-48DF-B97B-F0062EE708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604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80E82-AC10-48DF-B97B-F0062EE708A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166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accent4">
                <a:lumMod val="60000"/>
                <a:lumOff val="40000"/>
              </a:schemeClr>
            </a:gs>
            <a:gs pos="8000">
              <a:srgbClr val="00B0F0"/>
            </a:gs>
            <a:gs pos="90000">
              <a:srgbClr val="3BEF1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&#1057;\Desktop\&#1051;&#1077;&#1076;&#1080;%20&#1058;&#1091;&#1084;&#1072;&#1085;&#1085;&#1086;&#1081;%20&#1043;&#1086;&#1088;&#1099;%20-%20&#1051;&#1077;&#1076;&#1080;%20&#1058;&#1091;&#1084;&#1072;&#1085;&#1085;&#1086;&#1081;%20&#1043;&#1086;&#1088;&#1099;%20(audiopoisk.com).mp3" TargetMode="Externa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nstantia" pitchFamily="18" charset="0"/>
              </a:rPr>
              <a:t>Пасха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Урок в 4 классе</a:t>
            </a:r>
          </a:p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Подготовила </a:t>
            </a:r>
            <a:r>
              <a:rPr lang="ru-RU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Балаева</a:t>
            </a:r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 И.Е.</a:t>
            </a:r>
            <a:endParaRPr lang="ru-RU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11" y="7462"/>
            <a:ext cx="5870448" cy="392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1960" y="2752726"/>
            <a:ext cx="5370208" cy="41169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-151067" y="104893"/>
            <a:ext cx="4884835" cy="46899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55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4930710" cy="593036"/>
          </a:xfrm>
        </p:spPr>
        <p:txBody>
          <a:bodyPr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nstantia" pitchFamily="18" charset="0"/>
              </a:rPr>
              <a:t>Творожная пасха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61048"/>
            <a:ext cx="3943325" cy="2809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48" y="3773956"/>
            <a:ext cx="3558996" cy="289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74997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74997"/>
            <a:ext cx="2865107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074997"/>
            <a:ext cx="1927101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5550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451" y="260648"/>
            <a:ext cx="7125113" cy="924475"/>
          </a:xfrm>
        </p:spPr>
        <p:txBody>
          <a:bodyPr/>
          <a:lstStyle/>
          <a:p>
            <a:pPr algn="ctr"/>
            <a:r>
              <a:rPr lang="ru-RU" sz="4000" b="1" dirty="0" smtClean="0">
                <a:ln>
                  <a:solidFill>
                    <a:srgbClr val="00B0F0"/>
                  </a:solidFill>
                </a:ln>
                <a:solidFill>
                  <a:srgbClr val="001132"/>
                </a:solidFill>
                <a:latin typeface="Constantia" pitchFamily="18" charset="0"/>
              </a:rPr>
              <a:t>Яйцо-символ новой жизни</a:t>
            </a:r>
            <a:endParaRPr lang="ru-RU" sz="4000" b="1" dirty="0">
              <a:ln>
                <a:solidFill>
                  <a:srgbClr val="00B0F0"/>
                </a:solidFill>
              </a:ln>
              <a:solidFill>
                <a:srgbClr val="001132"/>
              </a:solidFill>
              <a:latin typeface="Constant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70099"/>
            <a:ext cx="374441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175" y="1484784"/>
            <a:ext cx="4212580" cy="4437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42507"/>
            <a:ext cx="4332068" cy="21154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5317305" y="6029473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>
                  <a:solidFill>
                    <a:srgbClr val="002060"/>
                  </a:solidFill>
                </a:ln>
                <a:solidFill>
                  <a:srgbClr val="001132"/>
                </a:solidFill>
                <a:latin typeface="Constantia" pitchFamily="18" charset="0"/>
              </a:rPr>
              <a:t>Крашенки</a:t>
            </a:r>
            <a:endParaRPr lang="ru-RU" sz="2000" b="1" dirty="0">
              <a:ln>
                <a:solidFill>
                  <a:srgbClr val="002060"/>
                </a:solidFill>
              </a:ln>
              <a:solidFill>
                <a:srgbClr val="00113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18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548680"/>
            <a:ext cx="508856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93" y="3212976"/>
            <a:ext cx="4616363" cy="3512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43608" y="5255622"/>
            <a:ext cx="2213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ln>
                  <a:solidFill>
                    <a:srgbClr val="002060"/>
                  </a:solidFill>
                </a:ln>
                <a:solidFill>
                  <a:srgbClr val="001132"/>
                </a:solidFill>
                <a:latin typeface="Constantia" pitchFamily="18" charset="0"/>
              </a:rPr>
              <a:t>Крапанки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1132"/>
              </a:solidFill>
              <a:latin typeface="Constanti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6632"/>
            <a:ext cx="3491879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022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5127528" cy="342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90394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17" y="264200"/>
            <a:ext cx="3257645" cy="31261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7624" y="5157530"/>
            <a:ext cx="221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001132"/>
                  </a:solidFill>
                </a:ln>
                <a:solidFill>
                  <a:srgbClr val="001132"/>
                </a:solidFill>
                <a:latin typeface="Constantia" pitchFamily="18" charset="0"/>
              </a:rPr>
              <a:t>Писанки</a:t>
            </a:r>
            <a:endParaRPr lang="ru-RU" b="1" dirty="0">
              <a:ln>
                <a:solidFill>
                  <a:srgbClr val="001132"/>
                </a:solidFill>
              </a:ln>
              <a:solidFill>
                <a:srgbClr val="001132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58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62955" cy="881068"/>
          </a:xfrm>
        </p:spPr>
        <p:txBody>
          <a:bodyPr/>
          <a:lstStyle/>
          <a:p>
            <a:pPr algn="ctr"/>
            <a: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nstantia" pitchFamily="18" charset="0"/>
              </a:rPr>
              <a:t>Яйца Фаберже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2485048" cy="3057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66183"/>
            <a:ext cx="2682368" cy="2416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66183"/>
            <a:ext cx="2808312" cy="2446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940754"/>
            <a:ext cx="2468603" cy="3097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65230"/>
            <a:ext cx="2481808" cy="3072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66183"/>
            <a:ext cx="3003311" cy="2446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8028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586891" cy="737052"/>
          </a:xfrm>
        </p:spPr>
        <p:txBody>
          <a:bodyPr/>
          <a:lstStyle/>
          <a:p>
            <a:pPr algn="ctr"/>
            <a:r>
              <a:rPr lang="ru-RU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onstantia" pitchFamily="18" charset="0"/>
              </a:rPr>
              <a:t>Оригинальные яйца</a:t>
            </a:r>
            <a:endParaRPr lang="ru-RU" sz="4000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79" y="3991420"/>
            <a:ext cx="2366516" cy="2435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20732"/>
            <a:ext cx="3193730" cy="249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651110" y="831483"/>
            <a:ext cx="2919254" cy="249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828767"/>
            <a:ext cx="2210048" cy="2486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73175"/>
            <a:ext cx="2160240" cy="2453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21170"/>
            <a:ext cx="3107978" cy="240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5164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2319"/>
            <a:ext cx="7162955" cy="691479"/>
          </a:xfrm>
        </p:spPr>
        <p:txBody>
          <a:bodyPr/>
          <a:lstStyle/>
          <a:p>
            <a:pPr algn="ctr"/>
            <a:r>
              <a:rPr lang="ru-RU" dirty="0" smtClean="0">
                <a:ln>
                  <a:solidFill>
                    <a:srgbClr val="001132"/>
                  </a:solidFill>
                </a:ln>
                <a:solidFill>
                  <a:srgbClr val="001132"/>
                </a:solidFill>
                <a:latin typeface="Constantia" pitchFamily="18" charset="0"/>
              </a:rPr>
              <a:t>Яйца </a:t>
            </a:r>
            <a:r>
              <a:rPr lang="ru-RU" dirty="0" err="1" smtClean="0">
                <a:ln>
                  <a:solidFill>
                    <a:srgbClr val="001132"/>
                  </a:solidFill>
                </a:ln>
                <a:solidFill>
                  <a:srgbClr val="001132"/>
                </a:solidFill>
                <a:latin typeface="Constantia" pitchFamily="18" charset="0"/>
              </a:rPr>
              <a:t>Декупаж</a:t>
            </a:r>
            <a:endParaRPr lang="ru-RU" dirty="0">
              <a:ln>
                <a:solidFill>
                  <a:srgbClr val="001132"/>
                </a:solidFill>
              </a:ln>
              <a:solidFill>
                <a:srgbClr val="001132"/>
              </a:solidFill>
              <a:latin typeface="Constant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5" y="167693"/>
            <a:ext cx="2402582" cy="360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540500" y="252003"/>
            <a:ext cx="2362741" cy="3523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4443912"/>
            <a:ext cx="2772109" cy="223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43260"/>
            <a:ext cx="2873145" cy="223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13" y="775860"/>
            <a:ext cx="3266594" cy="2391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66828" y="4384445"/>
            <a:ext cx="2968487" cy="229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3344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46087"/>
            <a:ext cx="3384372" cy="1185861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nstantia" pitchFamily="18" charset="0"/>
              </a:rPr>
              <a:t>Как сделать яйцо </a:t>
            </a:r>
            <a:r>
              <a:rPr lang="ru-RU" sz="3200" b="1" dirty="0" err="1" smtClean="0">
                <a:solidFill>
                  <a:srgbClr val="002060"/>
                </a:solidFill>
                <a:latin typeface="Constantia" pitchFamily="18" charset="0"/>
              </a:rPr>
              <a:t>Декупаж</a:t>
            </a:r>
            <a:endParaRPr lang="ru-RU" sz="32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57158" y="1631949"/>
            <a:ext cx="3312934" cy="4229099"/>
          </a:xfrm>
        </p:spPr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Готовим материалы</a:t>
            </a:r>
          </a:p>
          <a:p>
            <a:r>
              <a:rPr lang="ru-RU" sz="2400" b="1" dirty="0" smtClean="0">
                <a:latin typeface="Constantia" pitchFamily="18" charset="0"/>
              </a:rPr>
              <a:t>Подберите салфетки нужной расцветки, избегайте крупных рисунков. Яйца отварите в небольшой емкости разведите клей ПВА с водой 1:1.</a:t>
            </a:r>
          </a:p>
          <a:p>
            <a:endParaRPr lang="ru-RU" dirty="0"/>
          </a:p>
        </p:txBody>
      </p:sp>
      <p:pic>
        <p:nvPicPr>
          <p:cNvPr id="6" name="Содержимое 5" descr="http://www.millionpodarkov.ru/podelki/wp-content/uploads/2010/11/IMG_7954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357298"/>
            <a:ext cx="5143536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8645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46087"/>
            <a:ext cx="3241496" cy="1185861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Оформляем поделку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631949"/>
            <a:ext cx="3527248" cy="5226051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Из салфетки вырезайте нужные элементы. Снимите нижний белый слой. Приложите элемент к яйцу и прогладьте кисточкой смоченной в клее. Аккуратно разглаживайте рисунок начиная от центра. Если вы хотите полностью оклеить яйцо большим сплошным фрагментом салфетки, то следует вырезать сходящиеся к центру яйца клинообразные сегменты. В противном случае салфетка ляжет складками и будет выглядеть неаккуратно.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http://www.millionpodarkov.ru/podelki/wp-content/uploads/2010/11/IMG_7960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1500174"/>
            <a:ext cx="4994280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Леди Туманной Горы - Леди Туманной Горы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7812360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74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46087"/>
            <a:ext cx="3312934" cy="1185861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3.Сушка изделия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631949"/>
            <a:ext cx="3312934" cy="5011761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Оставьте яйца сохнуть. Когда с ребенком вы будете делать детские поделки к Пасхе - расскажите историю праздника, историю техники </a:t>
            </a:r>
            <a:r>
              <a:rPr lang="ru-RU" sz="2000" b="1" dirty="0" err="1" smtClean="0"/>
              <a:t>декупаж</a:t>
            </a:r>
            <a:r>
              <a:rPr lang="ru-RU" sz="2000" b="1" dirty="0" smtClean="0"/>
              <a:t>. Такие поделки позволяют развивать у детей чувство вкуса, аккуратность.</a:t>
            </a:r>
          </a:p>
          <a:p>
            <a:endParaRPr lang="ru-RU" sz="1600" dirty="0"/>
          </a:p>
        </p:txBody>
      </p:sp>
      <p:pic>
        <p:nvPicPr>
          <p:cNvPr id="5" name="Содержимое 4" descr="http://www.millionpodarkov.ru/podelki/wp-content/uploads/2010/11/IMG_796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285860"/>
            <a:ext cx="5208594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43240" y="5929330"/>
            <a:ext cx="2467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Готово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8189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413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11760" y="548680"/>
            <a:ext cx="4328145" cy="5770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12095" y="6309320"/>
            <a:ext cx="8777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3175">
                  <a:solidFill>
                    <a:srgbClr val="001132"/>
                  </a:solidFill>
                </a:ln>
                <a:solidFill>
                  <a:srgbClr val="001132"/>
                </a:solidFill>
                <a:latin typeface="Constantia" pitchFamily="18" charset="0"/>
              </a:rPr>
              <a:t>Ангел Господень отвалил камень от двери гроба.</a:t>
            </a:r>
          </a:p>
        </p:txBody>
      </p:sp>
    </p:spTree>
    <p:extLst>
      <p:ext uri="{BB962C8B-B14F-4D97-AF65-F5344CB8AC3E}">
        <p14:creationId xmlns="" xmlns:p14="http://schemas.microsoft.com/office/powerpoint/2010/main" val="101754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6768752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3568" y="6334780"/>
            <a:ext cx="7568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1132"/>
                </a:solidFill>
                <a:latin typeface="Constantia" pitchFamily="18" charset="0"/>
              </a:rPr>
              <a:t>Мария Магдалина у императора Тиберия</a:t>
            </a:r>
            <a:r>
              <a:rPr lang="ru-RU" sz="2800" b="1" dirty="0">
                <a:solidFill>
                  <a:srgbClr val="001132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99076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424936" cy="5616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8352928" cy="5833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51520" y="6079068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«Сначала </a:t>
            </a:r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покачаешься - потом </a:t>
            </a:r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повенчаешься!»</a:t>
            </a:r>
            <a:endParaRPr lang="ru-RU" sz="2800" b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819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980728"/>
            <a:ext cx="7583143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9000" y="3459968"/>
            <a:ext cx="3913856" cy="3275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7867" y="-431203"/>
            <a:ext cx="3456384" cy="3975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339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12"/>
            <a:ext cx="7776864" cy="68523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0"/>
            <a:ext cx="3084636" cy="2564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4618" y="4448945"/>
            <a:ext cx="3084636" cy="2564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9992" y="6163906"/>
            <a:ext cx="40799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FFFF66"/>
                  </a:solidFill>
                </a:ln>
                <a:solidFill>
                  <a:srgbClr val="FFCC00"/>
                </a:solidFill>
                <a:latin typeface="Monotype Corsiva" pitchFamily="66" charset="0"/>
              </a:rPr>
              <a:t>Христос Воскресе!</a:t>
            </a:r>
            <a:endParaRPr lang="ru-RU" sz="4400" b="1" dirty="0">
              <a:ln>
                <a:solidFill>
                  <a:srgbClr val="FFFF66"/>
                </a:solidFill>
              </a:ln>
              <a:solidFill>
                <a:srgbClr val="FFCC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249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4102" y="35361"/>
            <a:ext cx="1906374" cy="737052"/>
          </a:xfrm>
        </p:spPr>
        <p:txBody>
          <a:bodyPr/>
          <a:lstStyle/>
          <a:p>
            <a:pPr algn="ctr"/>
            <a: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nstantia" pitchFamily="18" charset="0"/>
              </a:rPr>
              <a:t>Куличи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33" y="908720"/>
            <a:ext cx="3710242" cy="2636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19"/>
            <a:ext cx="2444612" cy="2390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22" y="949885"/>
            <a:ext cx="2724977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05635"/>
            <a:ext cx="3659011" cy="2512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442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700</TotalTime>
  <Words>179</Words>
  <Application>Microsoft Office PowerPoint</Application>
  <PresentationFormat>Экран (4:3)</PresentationFormat>
  <Paragraphs>25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Spring</vt:lpstr>
      <vt:lpstr>Пасха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Куличи</vt:lpstr>
      <vt:lpstr>Творожная пасха</vt:lpstr>
      <vt:lpstr>Яйцо-символ новой жизни</vt:lpstr>
      <vt:lpstr>Слайд 12</vt:lpstr>
      <vt:lpstr>Слайд 13</vt:lpstr>
      <vt:lpstr>Яйца Фаберже</vt:lpstr>
      <vt:lpstr>Оригинальные яйца</vt:lpstr>
      <vt:lpstr>Яйца Декупаж</vt:lpstr>
      <vt:lpstr>Как сделать яйцо Декупаж</vt:lpstr>
      <vt:lpstr>2. Оформляем поделку </vt:lpstr>
      <vt:lpstr>3.Сушка изделия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</dc:title>
  <dc:creator>Дима</dc:creator>
  <cp:lastModifiedBy>С</cp:lastModifiedBy>
  <cp:revision>55</cp:revision>
  <dcterms:created xsi:type="dcterms:W3CDTF">2013-04-18T16:48:57Z</dcterms:created>
  <dcterms:modified xsi:type="dcterms:W3CDTF">2013-10-03T10:42:48Z</dcterms:modified>
</cp:coreProperties>
</file>