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5" r:id="rId4"/>
    <p:sldId id="257" r:id="rId5"/>
    <p:sldId id="263" r:id="rId6"/>
    <p:sldId id="266" r:id="rId7"/>
    <p:sldId id="264" r:id="rId8"/>
    <p:sldId id="258" r:id="rId9"/>
    <p:sldId id="259" r:id="rId10"/>
    <p:sldId id="262" r:id="rId11"/>
    <p:sldId id="260" r:id="rId12"/>
    <p:sldId id="267" r:id="rId13"/>
    <p:sldId id="271" r:id="rId14"/>
    <p:sldId id="268" r:id="rId15"/>
    <p:sldId id="269" r:id="rId16"/>
    <p:sldId id="270" r:id="rId17"/>
    <p:sldId id="273" r:id="rId18"/>
    <p:sldId id="272" r:id="rId19"/>
    <p:sldId id="274" r:id="rId20"/>
    <p:sldId id="276" r:id="rId21"/>
    <p:sldId id="277" r:id="rId22"/>
    <p:sldId id="261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296" autoAdjust="0"/>
  </p:normalViewPr>
  <p:slideViewPr>
    <p:cSldViewPr>
      <p:cViewPr varScale="1">
        <p:scale>
          <a:sx n="65" d="100"/>
          <a:sy n="65" d="100"/>
        </p:scale>
        <p:origin x="-108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Мои документы\Downloads\сказоч 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Блок-схема: перфолента 7"/>
          <p:cNvSpPr/>
          <p:nvPr/>
        </p:nvSpPr>
        <p:spPr>
          <a:xfrm>
            <a:off x="685800" y="5334000"/>
            <a:ext cx="8001000" cy="1371600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СКЛОНЕНИЕ  ИМЁН  СУЩЕСТВИТЕЛЬНЫХ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L:\ОКТЯБРЬ\МУЛЬТИКИ И ФОНЫ\фоны\фон баба я и с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" name="Облако 28"/>
          <p:cNvSpPr/>
          <p:nvPr/>
        </p:nvSpPr>
        <p:spPr>
          <a:xfrm>
            <a:off x="4267200" y="2743200"/>
            <a:ext cx="2514600" cy="108111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блако 29"/>
          <p:cNvSpPr/>
          <p:nvPr/>
        </p:nvSpPr>
        <p:spPr>
          <a:xfrm>
            <a:off x="2819400" y="4038600"/>
            <a:ext cx="2638420" cy="1085872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00200" y="5410200"/>
            <a:ext cx="5715000" cy="990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 Narrow" pitchFamily="34" charset="0"/>
              </a:rPr>
              <a:t>В СТАРОЙ  ИЗБУШКЕ </a:t>
            </a:r>
            <a:endParaRPr lang="ru-RU" sz="4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2" name="Облако 21"/>
          <p:cNvSpPr/>
          <p:nvPr/>
        </p:nvSpPr>
        <p:spPr>
          <a:xfrm>
            <a:off x="3581400" y="1219200"/>
            <a:ext cx="2514600" cy="108111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24400" y="2514600"/>
            <a:ext cx="1752600" cy="13573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2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76600" y="3810000"/>
            <a:ext cx="1752600" cy="13573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3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962400" y="1447800"/>
            <a:ext cx="1752600" cy="642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1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0875 0.53102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/>
      <p:bldP spid="21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L:\ОКТЯБРЬ\МУЛЬТИКИ И ФОНЫ\фоны\фон баба я и с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" name="Облако 28"/>
          <p:cNvSpPr/>
          <p:nvPr/>
        </p:nvSpPr>
        <p:spPr>
          <a:xfrm>
            <a:off x="4343400" y="2667000"/>
            <a:ext cx="2514600" cy="108111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блако 29"/>
          <p:cNvSpPr/>
          <p:nvPr/>
        </p:nvSpPr>
        <p:spPr>
          <a:xfrm>
            <a:off x="2819400" y="4114800"/>
            <a:ext cx="2638420" cy="1085872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00200" y="5410200"/>
            <a:ext cx="5715000" cy="990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 Narrow" pitchFamily="34" charset="0"/>
              </a:rPr>
              <a:t> ПО УЗКОМУ МОСТУ</a:t>
            </a:r>
            <a:endParaRPr lang="ru-RU" sz="4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24400" y="2895600"/>
            <a:ext cx="1752600" cy="642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2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2" name="Облако 21"/>
          <p:cNvSpPr/>
          <p:nvPr/>
        </p:nvSpPr>
        <p:spPr>
          <a:xfrm>
            <a:off x="3657600" y="1143000"/>
            <a:ext cx="2362200" cy="108111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886200" y="990600"/>
            <a:ext cx="1752600" cy="13573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1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76600" y="3962400"/>
            <a:ext cx="1752600" cy="13573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3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00833 0.33333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L:\ОКТЯБРЬ\МУЛЬТИКИ И ФОНЫ\фоны\фон баба я и с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" name="Облако 28"/>
          <p:cNvSpPr/>
          <p:nvPr/>
        </p:nvSpPr>
        <p:spPr>
          <a:xfrm>
            <a:off x="4267200" y="2743200"/>
            <a:ext cx="2514600" cy="108111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24400" y="2514600"/>
            <a:ext cx="1752600" cy="13573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2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0" name="Облако 29"/>
          <p:cNvSpPr/>
          <p:nvPr/>
        </p:nvSpPr>
        <p:spPr>
          <a:xfrm>
            <a:off x="2819400" y="4038600"/>
            <a:ext cx="2638420" cy="1085872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00200" y="5410200"/>
            <a:ext cx="5715000" cy="990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 Narrow" pitchFamily="34" charset="0"/>
              </a:rPr>
              <a:t>ЖИТЬ БЕЗ ПЕЧАЛИ</a:t>
            </a:r>
            <a:endParaRPr lang="ru-RU" sz="4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76600" y="4267200"/>
            <a:ext cx="1752600" cy="642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3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2" name="Облако 21"/>
          <p:cNvSpPr/>
          <p:nvPr/>
        </p:nvSpPr>
        <p:spPr>
          <a:xfrm>
            <a:off x="3581400" y="1219200"/>
            <a:ext cx="2514600" cy="108111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62400" y="990600"/>
            <a:ext cx="1752600" cy="13573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1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17083 0.13102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1" grpId="0"/>
      <p:bldP spid="20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L:\ОКТЯБРЬ\МУЛЬТИКИ И ФОНЫ\фоны\фон баба я и с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" name="Облако 28"/>
          <p:cNvSpPr/>
          <p:nvPr/>
        </p:nvSpPr>
        <p:spPr>
          <a:xfrm>
            <a:off x="4343400" y="2667000"/>
            <a:ext cx="2514600" cy="108111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блако 29"/>
          <p:cNvSpPr/>
          <p:nvPr/>
        </p:nvSpPr>
        <p:spPr>
          <a:xfrm>
            <a:off x="2819400" y="4114800"/>
            <a:ext cx="2638420" cy="1085872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62000" y="5410200"/>
            <a:ext cx="7315200" cy="990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4400" b="1" dirty="0" smtClean="0">
                <a:solidFill>
                  <a:schemeClr val="tx1"/>
                </a:solidFill>
                <a:latin typeface="Arial Narrow" pitchFamily="34" charset="0"/>
              </a:rPr>
              <a:t>СПРЯТАЛОСЬ ЗА ГОРИЗОНТ</a:t>
            </a:r>
            <a:endParaRPr lang="ru-RU" sz="4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24400" y="2895600"/>
            <a:ext cx="1752600" cy="642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2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2" name="Облако 21"/>
          <p:cNvSpPr/>
          <p:nvPr/>
        </p:nvSpPr>
        <p:spPr>
          <a:xfrm>
            <a:off x="3657600" y="1143000"/>
            <a:ext cx="2362200" cy="108111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886200" y="990600"/>
            <a:ext cx="1752600" cy="13573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1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76600" y="3962400"/>
            <a:ext cx="1752600" cy="13573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3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625 0.33102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L:\ОКТЯБРЬ\МУЛЬТИКИ И ФОНЫ\фоны\фон баба я и с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" name="Облако 28"/>
          <p:cNvSpPr/>
          <p:nvPr/>
        </p:nvSpPr>
        <p:spPr>
          <a:xfrm>
            <a:off x="4267200" y="2743200"/>
            <a:ext cx="2514600" cy="108111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блако 29"/>
          <p:cNvSpPr/>
          <p:nvPr/>
        </p:nvSpPr>
        <p:spPr>
          <a:xfrm>
            <a:off x="2819400" y="4038600"/>
            <a:ext cx="2638420" cy="1085872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00200" y="5410200"/>
            <a:ext cx="5715000" cy="990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 Narrow" pitchFamily="34" charset="0"/>
              </a:rPr>
              <a:t>СКВОЗЬ  ЛИСТВУ</a:t>
            </a:r>
            <a:r>
              <a:rPr lang="ru-RU" sz="44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endParaRPr lang="ru-RU" sz="4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2" name="Облако 21"/>
          <p:cNvSpPr/>
          <p:nvPr/>
        </p:nvSpPr>
        <p:spPr>
          <a:xfrm>
            <a:off x="3581400" y="1219200"/>
            <a:ext cx="2514600" cy="108111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24400" y="2514600"/>
            <a:ext cx="1752600" cy="13573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2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76600" y="3810000"/>
            <a:ext cx="1752600" cy="13573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3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962400" y="1447800"/>
            <a:ext cx="1752600" cy="642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1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0875 0.53102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/>
      <p:bldP spid="21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L:\ОКТЯБРЬ\МУЛЬТИКИ И ФОНЫ\фоны\фон баба я и с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" name="Облако 28"/>
          <p:cNvSpPr/>
          <p:nvPr/>
        </p:nvSpPr>
        <p:spPr>
          <a:xfrm>
            <a:off x="4343400" y="2667000"/>
            <a:ext cx="2514600" cy="108111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блако 29"/>
          <p:cNvSpPr/>
          <p:nvPr/>
        </p:nvSpPr>
        <p:spPr>
          <a:xfrm>
            <a:off x="2819400" y="4114800"/>
            <a:ext cx="2638420" cy="1085872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90600" y="5410200"/>
            <a:ext cx="7010400" cy="990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4400" b="1" dirty="0" smtClean="0">
                <a:solidFill>
                  <a:schemeClr val="tx1"/>
                </a:solidFill>
                <a:latin typeface="Arial Narrow" pitchFamily="34" charset="0"/>
              </a:rPr>
              <a:t>ЛЮБОВАТЬСЯ ЗАКАТОМ</a:t>
            </a:r>
            <a:endParaRPr lang="ru-RU" sz="4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24400" y="2895600"/>
            <a:ext cx="1752600" cy="642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2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2" name="Облако 21"/>
          <p:cNvSpPr/>
          <p:nvPr/>
        </p:nvSpPr>
        <p:spPr>
          <a:xfrm>
            <a:off x="3657600" y="1143000"/>
            <a:ext cx="2362200" cy="108111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886200" y="990600"/>
            <a:ext cx="1752600" cy="13573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1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76600" y="3962400"/>
            <a:ext cx="1752600" cy="13573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3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625 0.33102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L:\ОКТЯБРЬ\МУЛЬТИКИ И ФОНЫ\фоны\фон баба я и с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" name="Облако 28"/>
          <p:cNvSpPr/>
          <p:nvPr/>
        </p:nvSpPr>
        <p:spPr>
          <a:xfrm>
            <a:off x="4267200" y="2743200"/>
            <a:ext cx="2514600" cy="108111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блако 29"/>
          <p:cNvSpPr/>
          <p:nvPr/>
        </p:nvSpPr>
        <p:spPr>
          <a:xfrm>
            <a:off x="2819400" y="4038600"/>
            <a:ext cx="2638420" cy="1085872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71600" y="5410200"/>
            <a:ext cx="6172200" cy="990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 Narrow" pitchFamily="34" charset="0"/>
              </a:rPr>
              <a:t>ЖУЖЖИТ НАД ТРАВОЙ </a:t>
            </a:r>
            <a:endParaRPr lang="ru-RU" sz="4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2" name="Облако 21"/>
          <p:cNvSpPr/>
          <p:nvPr/>
        </p:nvSpPr>
        <p:spPr>
          <a:xfrm>
            <a:off x="3581400" y="1219200"/>
            <a:ext cx="2514600" cy="108111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24400" y="2514600"/>
            <a:ext cx="1752600" cy="13573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2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76600" y="3810000"/>
            <a:ext cx="1752600" cy="13573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3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962400" y="1447800"/>
            <a:ext cx="1752600" cy="642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1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1125 0.53102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/>
      <p:bldP spid="21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L:\ОКТЯБРЬ\МУЛЬТИКИ И ФОНЫ\фоны\фон баба я и с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" name="Облако 28"/>
          <p:cNvSpPr/>
          <p:nvPr/>
        </p:nvSpPr>
        <p:spPr>
          <a:xfrm>
            <a:off x="4267200" y="2743200"/>
            <a:ext cx="2514600" cy="108111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24400" y="2514600"/>
            <a:ext cx="1752600" cy="13573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2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0" name="Облако 29"/>
          <p:cNvSpPr/>
          <p:nvPr/>
        </p:nvSpPr>
        <p:spPr>
          <a:xfrm>
            <a:off x="2819400" y="4038600"/>
            <a:ext cx="2638420" cy="1085872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9200" y="5410200"/>
            <a:ext cx="6629400" cy="990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 Narrow" pitchFamily="34" charset="0"/>
              </a:rPr>
              <a:t>НАЧЕРТИТЬ  В  ТЕТРАДИ</a:t>
            </a:r>
            <a:endParaRPr lang="ru-RU" sz="4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76600" y="4267200"/>
            <a:ext cx="1752600" cy="642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3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2" name="Облако 21"/>
          <p:cNvSpPr/>
          <p:nvPr/>
        </p:nvSpPr>
        <p:spPr>
          <a:xfrm>
            <a:off x="3581400" y="1219200"/>
            <a:ext cx="2514600" cy="108111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62400" y="990600"/>
            <a:ext cx="1752600" cy="13573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1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17083 0.13102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1" grpId="0"/>
      <p:bldP spid="20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L:\ОКТЯБРЬ\МУЛЬТИКИ И ФОНЫ\фоны\фон баба я и с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" name="Облако 28"/>
          <p:cNvSpPr/>
          <p:nvPr/>
        </p:nvSpPr>
        <p:spPr>
          <a:xfrm>
            <a:off x="4267200" y="2743200"/>
            <a:ext cx="2514600" cy="108111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блако 29"/>
          <p:cNvSpPr/>
          <p:nvPr/>
        </p:nvSpPr>
        <p:spPr>
          <a:xfrm>
            <a:off x="2819400" y="4038600"/>
            <a:ext cx="2638420" cy="1085872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24000" y="5410200"/>
            <a:ext cx="5943600" cy="990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 Narrow" pitchFamily="34" charset="0"/>
              </a:rPr>
              <a:t>У МУДРОЙ СОВУШКИ </a:t>
            </a:r>
            <a:endParaRPr lang="ru-RU" sz="4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2" name="Облако 21"/>
          <p:cNvSpPr/>
          <p:nvPr/>
        </p:nvSpPr>
        <p:spPr>
          <a:xfrm>
            <a:off x="3581400" y="1219200"/>
            <a:ext cx="2514600" cy="108111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24400" y="2514600"/>
            <a:ext cx="1752600" cy="13573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2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76600" y="3810000"/>
            <a:ext cx="1752600" cy="13573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3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962400" y="1447800"/>
            <a:ext cx="1752600" cy="642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1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0875 0.53102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/>
      <p:bldP spid="21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L:\ОКТЯБРЬ\МУЛЬТИКИ И ФОНЫ\фоны\фон баба я и с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" name="Облако 28"/>
          <p:cNvSpPr/>
          <p:nvPr/>
        </p:nvSpPr>
        <p:spPr>
          <a:xfrm>
            <a:off x="4343400" y="2667000"/>
            <a:ext cx="2514600" cy="108111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блако 29"/>
          <p:cNvSpPr/>
          <p:nvPr/>
        </p:nvSpPr>
        <p:spPr>
          <a:xfrm>
            <a:off x="2819400" y="4114800"/>
            <a:ext cx="2638420" cy="1085872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90600" y="5410200"/>
            <a:ext cx="7010400" cy="990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4400" b="1" dirty="0" smtClean="0">
                <a:solidFill>
                  <a:schemeClr val="tx1"/>
                </a:solidFill>
                <a:latin typeface="Arial Narrow" pitchFamily="34" charset="0"/>
              </a:rPr>
              <a:t>ЗАЛЕЗ ПОД ПЕНЁК</a:t>
            </a:r>
            <a:endParaRPr lang="ru-RU" sz="4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24400" y="2895600"/>
            <a:ext cx="1752600" cy="642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2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2" name="Облако 21"/>
          <p:cNvSpPr/>
          <p:nvPr/>
        </p:nvSpPr>
        <p:spPr>
          <a:xfrm>
            <a:off x="3657600" y="1143000"/>
            <a:ext cx="2362200" cy="108111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886200" y="990600"/>
            <a:ext cx="1752600" cy="13573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1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76600" y="3962400"/>
            <a:ext cx="1752600" cy="13573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3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4583 0.33102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Downloads\фон на понянк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9" name="Облако 28"/>
          <p:cNvSpPr/>
          <p:nvPr/>
        </p:nvSpPr>
        <p:spPr>
          <a:xfrm>
            <a:off x="5029200" y="214290"/>
            <a:ext cx="2514600" cy="108111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блако 29"/>
          <p:cNvSpPr/>
          <p:nvPr/>
        </p:nvSpPr>
        <p:spPr>
          <a:xfrm>
            <a:off x="1219200" y="285728"/>
            <a:ext cx="2638420" cy="1085872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лако 21"/>
          <p:cNvSpPr/>
          <p:nvPr/>
        </p:nvSpPr>
        <p:spPr>
          <a:xfrm>
            <a:off x="3124200" y="1219200"/>
            <a:ext cx="2514600" cy="108111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600200" y="0"/>
            <a:ext cx="1752600" cy="13573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00200" y="5410200"/>
            <a:ext cx="5715000" cy="990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 Narrow" pitchFamily="34" charset="0"/>
              </a:rPr>
              <a:t>РАСТЁТ У КАМНЯ</a:t>
            </a:r>
            <a:endParaRPr lang="ru-RU" sz="4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11" name="Picture 10" descr="C:\Documents and Settings\Admin\Мои документы\Downloads\fbdc12c6aee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370148"/>
            <a:ext cx="2743200" cy="3006726"/>
          </a:xfrm>
          <a:prstGeom prst="rect">
            <a:avLst/>
          </a:prstGeom>
          <a:noFill/>
        </p:spPr>
      </p:pic>
      <p:sp>
        <p:nvSpPr>
          <p:cNvPr id="20" name="Скругленный прямоугольник 19"/>
          <p:cNvSpPr/>
          <p:nvPr/>
        </p:nvSpPr>
        <p:spPr>
          <a:xfrm>
            <a:off x="5486400" y="381000"/>
            <a:ext cx="1752600" cy="642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Arial Narrow" pitchFamily="34" charset="0"/>
              </a:rPr>
              <a:t>2</a:t>
            </a:r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81400" y="1066800"/>
            <a:ext cx="1752600" cy="13573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3</a:t>
            </a:r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-0.0625 0.69769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3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L:\ОКТЯБРЬ\МУЛЬТИКИ И ФОНЫ\фоны\фон баба я и с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" name="Облако 28"/>
          <p:cNvSpPr/>
          <p:nvPr/>
        </p:nvSpPr>
        <p:spPr>
          <a:xfrm>
            <a:off x="4267200" y="2743200"/>
            <a:ext cx="2514600" cy="108111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24400" y="2514600"/>
            <a:ext cx="1752600" cy="13573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2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0" name="Облако 29"/>
          <p:cNvSpPr/>
          <p:nvPr/>
        </p:nvSpPr>
        <p:spPr>
          <a:xfrm>
            <a:off x="2819400" y="4038600"/>
            <a:ext cx="2638420" cy="1085872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9200" y="5410200"/>
            <a:ext cx="6629400" cy="990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 Narrow" pitchFamily="34" charset="0"/>
              </a:rPr>
              <a:t>СИДИТ НА  СИРЕНИ</a:t>
            </a:r>
            <a:endParaRPr lang="ru-RU" sz="4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76600" y="4267200"/>
            <a:ext cx="1752600" cy="642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3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2" name="Облако 21"/>
          <p:cNvSpPr/>
          <p:nvPr/>
        </p:nvSpPr>
        <p:spPr>
          <a:xfrm>
            <a:off x="3581400" y="1219200"/>
            <a:ext cx="2514600" cy="108111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62400" y="990600"/>
            <a:ext cx="1752600" cy="13573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1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17083 0.13102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1" grpId="0"/>
      <p:bldP spid="20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L:\ОКТЯБРЬ\МУЛЬТИКИ И ФОНЫ\фоны\фон баба я и с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" name="Облако 28"/>
          <p:cNvSpPr/>
          <p:nvPr/>
        </p:nvSpPr>
        <p:spPr>
          <a:xfrm>
            <a:off x="4343400" y="2667000"/>
            <a:ext cx="2514600" cy="108111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блако 29"/>
          <p:cNvSpPr/>
          <p:nvPr/>
        </p:nvSpPr>
        <p:spPr>
          <a:xfrm>
            <a:off x="2819400" y="4114800"/>
            <a:ext cx="2638420" cy="1085872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90600" y="5410200"/>
            <a:ext cx="7010400" cy="990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4400" b="1" smtClean="0">
                <a:solidFill>
                  <a:schemeClr val="tx1"/>
                </a:solidFill>
                <a:latin typeface="Arial Narrow" pitchFamily="34" charset="0"/>
              </a:rPr>
              <a:t>ЛЕЧИТСЯ  МУХОМОРАМИ</a:t>
            </a:r>
            <a:endParaRPr lang="ru-RU" sz="4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24400" y="2895600"/>
            <a:ext cx="1752600" cy="642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2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2" name="Облако 21"/>
          <p:cNvSpPr/>
          <p:nvPr/>
        </p:nvSpPr>
        <p:spPr>
          <a:xfrm>
            <a:off x="3657600" y="1143000"/>
            <a:ext cx="2362200" cy="108111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886200" y="990600"/>
            <a:ext cx="1752600" cy="13573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1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76600" y="3962400"/>
            <a:ext cx="1752600" cy="13573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3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4583 0.33102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L:\ОКТЯБРЬ\МУЛЬТИКИ И ФОНЫ\фоны\фон баба я и сов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38400" y="2971800"/>
            <a:ext cx="3380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Downloads\фон на понянк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9" name="Облако 28"/>
          <p:cNvSpPr/>
          <p:nvPr/>
        </p:nvSpPr>
        <p:spPr>
          <a:xfrm>
            <a:off x="5029200" y="214290"/>
            <a:ext cx="2514600" cy="108111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блако 29"/>
          <p:cNvSpPr/>
          <p:nvPr/>
        </p:nvSpPr>
        <p:spPr>
          <a:xfrm>
            <a:off x="1219200" y="285728"/>
            <a:ext cx="2638420" cy="1085872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лако 21"/>
          <p:cNvSpPr/>
          <p:nvPr/>
        </p:nvSpPr>
        <p:spPr>
          <a:xfrm>
            <a:off x="3124200" y="1219200"/>
            <a:ext cx="2514600" cy="108111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600200" y="0"/>
            <a:ext cx="1752600" cy="13573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8200" y="5410200"/>
            <a:ext cx="7772400" cy="990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 Narrow" pitchFamily="34" charset="0"/>
              </a:rPr>
              <a:t>НАБЛЮДАТЬ ЗА ОБЛАКОМ</a:t>
            </a:r>
            <a:endParaRPr lang="ru-RU" sz="4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11" name="Picture 10" descr="C:\Documents and Settings\Admin\Мои документы\Downloads\fbdc12c6aee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370148"/>
            <a:ext cx="2743200" cy="3006726"/>
          </a:xfrm>
          <a:prstGeom prst="rect">
            <a:avLst/>
          </a:prstGeom>
          <a:noFill/>
        </p:spPr>
      </p:pic>
      <p:sp>
        <p:nvSpPr>
          <p:cNvPr id="20" name="Скругленный прямоугольник 19"/>
          <p:cNvSpPr/>
          <p:nvPr/>
        </p:nvSpPr>
        <p:spPr>
          <a:xfrm>
            <a:off x="5486400" y="381000"/>
            <a:ext cx="1752600" cy="642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Arial Narrow" pitchFamily="34" charset="0"/>
              </a:rPr>
              <a:t>2</a:t>
            </a:r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81400" y="1066800"/>
            <a:ext cx="1752600" cy="13573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3</a:t>
            </a:r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04584 0.69769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3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Downloads\фон на понянк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9" name="Облако 28"/>
          <p:cNvSpPr/>
          <p:nvPr/>
        </p:nvSpPr>
        <p:spPr>
          <a:xfrm>
            <a:off x="5029200" y="214290"/>
            <a:ext cx="2514600" cy="108111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34000" y="0"/>
            <a:ext cx="1752600" cy="13573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2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0" name="Облако 29"/>
          <p:cNvSpPr/>
          <p:nvPr/>
        </p:nvSpPr>
        <p:spPr>
          <a:xfrm>
            <a:off x="1219200" y="285728"/>
            <a:ext cx="2638420" cy="1085872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лако 21"/>
          <p:cNvSpPr/>
          <p:nvPr/>
        </p:nvSpPr>
        <p:spPr>
          <a:xfrm>
            <a:off x="3124200" y="1219200"/>
            <a:ext cx="2514600" cy="108111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429000" y="990600"/>
            <a:ext cx="1752600" cy="13573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3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00200" y="5410200"/>
            <a:ext cx="5715000" cy="990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 Narrow" pitchFamily="34" charset="0"/>
              </a:rPr>
              <a:t>ЗА  ШИРОКОЙ   РЕКОЙ</a:t>
            </a:r>
            <a:endParaRPr lang="ru-RU" sz="4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11" name="Picture 10" descr="C:\Documents and Settings\Admin\Мои документы\Downloads\fbdc12c6aee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370148"/>
            <a:ext cx="2743200" cy="3006726"/>
          </a:xfrm>
          <a:prstGeom prst="rect">
            <a:avLst/>
          </a:prstGeom>
          <a:noFill/>
        </p:spPr>
      </p:pic>
      <p:sp>
        <p:nvSpPr>
          <p:cNvPr id="20" name="Скругленный прямоугольник 19"/>
          <p:cNvSpPr/>
          <p:nvPr/>
        </p:nvSpPr>
        <p:spPr>
          <a:xfrm>
            <a:off x="1600200" y="457200"/>
            <a:ext cx="1752600" cy="642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1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4125 0.68657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" y="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Downloads\фон на понянк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9" name="Облако 28"/>
          <p:cNvSpPr/>
          <p:nvPr/>
        </p:nvSpPr>
        <p:spPr>
          <a:xfrm>
            <a:off x="5029200" y="214290"/>
            <a:ext cx="2514600" cy="108111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34000" y="0"/>
            <a:ext cx="1752600" cy="13573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2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0" name="Облако 29"/>
          <p:cNvSpPr/>
          <p:nvPr/>
        </p:nvSpPr>
        <p:spPr>
          <a:xfrm>
            <a:off x="1219200" y="285728"/>
            <a:ext cx="2638420" cy="1085872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лако 21"/>
          <p:cNvSpPr/>
          <p:nvPr/>
        </p:nvSpPr>
        <p:spPr>
          <a:xfrm>
            <a:off x="3124200" y="1219200"/>
            <a:ext cx="2514600" cy="108111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600200" y="0"/>
            <a:ext cx="1752600" cy="13573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00200" y="5410200"/>
            <a:ext cx="5715000" cy="990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 Narrow" pitchFamily="34" charset="0"/>
              </a:rPr>
              <a:t>НЕ ХВАТАЕТ МЕЛОЧИ</a:t>
            </a:r>
            <a:endParaRPr lang="ru-RU" sz="4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11" name="Picture 10" descr="C:\Documents and Settings\Admin\Мои документы\Downloads\fbdc12c6aee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370148"/>
            <a:ext cx="2743200" cy="3006726"/>
          </a:xfrm>
          <a:prstGeom prst="rect">
            <a:avLst/>
          </a:prstGeom>
          <a:noFill/>
        </p:spPr>
      </p:pic>
      <p:sp>
        <p:nvSpPr>
          <p:cNvPr id="20" name="Скругленный прямоугольник 19"/>
          <p:cNvSpPr/>
          <p:nvPr/>
        </p:nvSpPr>
        <p:spPr>
          <a:xfrm>
            <a:off x="3505200" y="1447800"/>
            <a:ext cx="1752600" cy="642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Arial Narrow" pitchFamily="34" charset="0"/>
              </a:rPr>
              <a:t>3</a:t>
            </a:r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1375 0.53102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Downloads\фон на понянк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9" name="Облако 28"/>
          <p:cNvSpPr/>
          <p:nvPr/>
        </p:nvSpPr>
        <p:spPr>
          <a:xfrm>
            <a:off x="5029200" y="214290"/>
            <a:ext cx="2514600" cy="108111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34000" y="0"/>
            <a:ext cx="1752600" cy="13573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2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0" name="Облако 29"/>
          <p:cNvSpPr/>
          <p:nvPr/>
        </p:nvSpPr>
        <p:spPr>
          <a:xfrm>
            <a:off x="1219200" y="285728"/>
            <a:ext cx="2638420" cy="1085872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лако 21"/>
          <p:cNvSpPr/>
          <p:nvPr/>
        </p:nvSpPr>
        <p:spPr>
          <a:xfrm>
            <a:off x="3124200" y="1219200"/>
            <a:ext cx="2514600" cy="108111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429000" y="990600"/>
            <a:ext cx="1752600" cy="13573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3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00200" y="5410200"/>
            <a:ext cx="5715000" cy="990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 Narrow" pitchFamily="34" charset="0"/>
              </a:rPr>
              <a:t>СОРВАТЬ РОМАШКУ</a:t>
            </a:r>
            <a:endParaRPr lang="ru-RU" sz="4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11" name="Picture 10" descr="C:\Documents and Settings\Admin\Мои документы\Downloads\fbdc12c6aee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370148"/>
            <a:ext cx="2743200" cy="3006726"/>
          </a:xfrm>
          <a:prstGeom prst="rect">
            <a:avLst/>
          </a:prstGeom>
          <a:noFill/>
        </p:spPr>
      </p:pic>
      <p:sp>
        <p:nvSpPr>
          <p:cNvPr id="20" name="Скругленный прямоугольник 19"/>
          <p:cNvSpPr/>
          <p:nvPr/>
        </p:nvSpPr>
        <p:spPr>
          <a:xfrm>
            <a:off x="1600200" y="457200"/>
            <a:ext cx="1752600" cy="642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1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32084 0.68657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Downloads\фон на понянк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9" name="Облако 28"/>
          <p:cNvSpPr/>
          <p:nvPr/>
        </p:nvSpPr>
        <p:spPr>
          <a:xfrm>
            <a:off x="5029200" y="214290"/>
            <a:ext cx="2514600" cy="108111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блако 29"/>
          <p:cNvSpPr/>
          <p:nvPr/>
        </p:nvSpPr>
        <p:spPr>
          <a:xfrm>
            <a:off x="1219200" y="285728"/>
            <a:ext cx="2638420" cy="1085872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лако 21"/>
          <p:cNvSpPr/>
          <p:nvPr/>
        </p:nvSpPr>
        <p:spPr>
          <a:xfrm>
            <a:off x="3124200" y="1219200"/>
            <a:ext cx="2514600" cy="108111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600200" y="0"/>
            <a:ext cx="1752600" cy="13573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71600" y="5410200"/>
            <a:ext cx="5943600" cy="990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 Narrow" pitchFamily="34" charset="0"/>
              </a:rPr>
              <a:t>У  ЗВОНКОГО  РУЧЬЯ</a:t>
            </a:r>
            <a:endParaRPr lang="ru-RU" sz="4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11" name="Picture 10" descr="C:\Documents and Settings\Admin\Мои документы\Downloads\fbdc12c6aee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370148"/>
            <a:ext cx="2743200" cy="3006726"/>
          </a:xfrm>
          <a:prstGeom prst="rect">
            <a:avLst/>
          </a:prstGeom>
          <a:noFill/>
        </p:spPr>
      </p:pic>
      <p:sp>
        <p:nvSpPr>
          <p:cNvPr id="20" name="Скругленный прямоугольник 19"/>
          <p:cNvSpPr/>
          <p:nvPr/>
        </p:nvSpPr>
        <p:spPr>
          <a:xfrm>
            <a:off x="5486400" y="381000"/>
            <a:ext cx="1752600" cy="642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Arial Narrow" pitchFamily="34" charset="0"/>
              </a:rPr>
              <a:t>2</a:t>
            </a:r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81400" y="1066800"/>
            <a:ext cx="1752600" cy="13573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3</a:t>
            </a:r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-0.05416 0.69769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3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L:\ОКТЯБРЬ\МУЛЬТИКИ И ФОНЫ\фоны\фон баба я и с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" name="Облако 28"/>
          <p:cNvSpPr/>
          <p:nvPr/>
        </p:nvSpPr>
        <p:spPr>
          <a:xfrm>
            <a:off x="4267200" y="2743200"/>
            <a:ext cx="2514600" cy="108111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24400" y="2514600"/>
            <a:ext cx="1752600" cy="13573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2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0" name="Облако 29"/>
          <p:cNvSpPr/>
          <p:nvPr/>
        </p:nvSpPr>
        <p:spPr>
          <a:xfrm>
            <a:off x="2819400" y="4038600"/>
            <a:ext cx="2638420" cy="1085872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00200" y="5410200"/>
            <a:ext cx="5715000" cy="990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 Narrow" pitchFamily="34" charset="0"/>
              </a:rPr>
              <a:t>ИСПЕЧЬ В ПЕЧИ</a:t>
            </a:r>
            <a:endParaRPr lang="ru-RU" sz="4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76600" y="4267200"/>
            <a:ext cx="1752600" cy="642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3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2" name="Облако 21"/>
          <p:cNvSpPr/>
          <p:nvPr/>
        </p:nvSpPr>
        <p:spPr>
          <a:xfrm>
            <a:off x="3581400" y="1219200"/>
            <a:ext cx="2514600" cy="108111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62400" y="990600"/>
            <a:ext cx="1752600" cy="13573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1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17083 0.13102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1" grpId="0"/>
      <p:bldP spid="20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L:\ОКТЯБРЬ\МУЛЬТИКИ И ФОНЫ\фоны\фон баба я и с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" name="Облако 28"/>
          <p:cNvSpPr/>
          <p:nvPr/>
        </p:nvSpPr>
        <p:spPr>
          <a:xfrm>
            <a:off x="4495800" y="2590800"/>
            <a:ext cx="2514600" cy="108111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блако 29"/>
          <p:cNvSpPr/>
          <p:nvPr/>
        </p:nvSpPr>
        <p:spPr>
          <a:xfrm>
            <a:off x="2438400" y="4114800"/>
            <a:ext cx="2638420" cy="1085872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00200" y="5410200"/>
            <a:ext cx="5715000" cy="990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 Narrow" pitchFamily="34" charset="0"/>
              </a:rPr>
              <a:t>НА  ШИРОКОМ    ПОЛЕ</a:t>
            </a:r>
            <a:endParaRPr lang="ru-RU" sz="4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876800" y="2819400"/>
            <a:ext cx="1752600" cy="642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2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2" name="Облако 21"/>
          <p:cNvSpPr/>
          <p:nvPr/>
        </p:nvSpPr>
        <p:spPr>
          <a:xfrm>
            <a:off x="3581400" y="1143000"/>
            <a:ext cx="2514600" cy="108111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62400" y="990600"/>
            <a:ext cx="1752600" cy="13573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1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971800" y="3962400"/>
            <a:ext cx="1752600" cy="13573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3 </a:t>
            </a:r>
            <a:r>
              <a:rPr lang="uk-UA" sz="4800" b="1" dirty="0" err="1" smtClean="0">
                <a:solidFill>
                  <a:srgbClr val="FF0000"/>
                </a:solidFill>
                <a:latin typeface="Arial Narrow" pitchFamily="34" charset="0"/>
              </a:rPr>
              <a:t>скл</a:t>
            </a: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0625 0.33102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186</Words>
  <PresentationFormat>Экран (4:3)</PresentationFormat>
  <Paragraphs>82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13</cp:revision>
  <dcterms:modified xsi:type="dcterms:W3CDTF">2012-03-26T18:41:02Z</dcterms:modified>
</cp:coreProperties>
</file>