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60" r:id="rId3"/>
    <p:sldId id="261" r:id="rId4"/>
    <p:sldId id="265" r:id="rId5"/>
    <p:sldId id="262" r:id="rId6"/>
    <p:sldId id="263" r:id="rId7"/>
    <p:sldId id="267" r:id="rId8"/>
    <p:sldId id="272" r:id="rId9"/>
    <p:sldId id="264" r:id="rId10"/>
    <p:sldId id="266" r:id="rId11"/>
    <p:sldId id="268" r:id="rId12"/>
    <p:sldId id="270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2" autoAdjust="0"/>
    <p:restoredTop sz="94707" autoAdjust="0"/>
  </p:normalViewPr>
  <p:slideViewPr>
    <p:cSldViewPr>
      <p:cViewPr>
        <p:scale>
          <a:sx n="87" d="100"/>
          <a:sy n="87" d="100"/>
        </p:scale>
        <p:origin x="-10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1-30T15:21:41.578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DAA8F-D723-4DDB-8C1F-D23DD7CFA827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BA3FE-33AA-4113-B5AA-C17A89B66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73F0-F8E4-4274-8FA0-AD2E5A1EF005}" type="datetimeFigureOut">
              <a:rPr lang="ru-RU" smtClean="0"/>
              <a:pPr/>
              <a:t>30.01.2013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7642-090B-40F1-A2CA-F05EE59D19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73F0-F8E4-4274-8FA0-AD2E5A1EF005}" type="datetimeFigureOut">
              <a:rPr lang="ru-RU" smtClean="0"/>
              <a:pPr/>
              <a:t>30.01.2013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7642-090B-40F1-A2CA-F05EE59D19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73F0-F8E4-4274-8FA0-AD2E5A1EF005}" type="datetimeFigureOut">
              <a:rPr lang="ru-RU" smtClean="0"/>
              <a:pPr/>
              <a:t>30.01.2013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7642-090B-40F1-A2CA-F05EE59D19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73F0-F8E4-4274-8FA0-AD2E5A1EF005}" type="datetimeFigureOut">
              <a:rPr lang="ru-RU" smtClean="0"/>
              <a:pPr/>
              <a:t>30.01.2013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7642-090B-40F1-A2CA-F05EE59D19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73F0-F8E4-4274-8FA0-AD2E5A1EF005}" type="datetimeFigureOut">
              <a:rPr lang="ru-RU" smtClean="0"/>
              <a:pPr/>
              <a:t>30.01.2013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7642-090B-40F1-A2CA-F05EE59D19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73F0-F8E4-4274-8FA0-AD2E5A1EF005}" type="datetimeFigureOut">
              <a:rPr lang="ru-RU" smtClean="0"/>
              <a:pPr/>
              <a:t>30.01.2013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7642-090B-40F1-A2CA-F05EE59D19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73F0-F8E4-4274-8FA0-AD2E5A1EF005}" type="datetimeFigureOut">
              <a:rPr lang="ru-RU" smtClean="0"/>
              <a:pPr/>
              <a:t>30.01.2013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7642-090B-40F1-A2CA-F05EE59D19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73F0-F8E4-4274-8FA0-AD2E5A1EF005}" type="datetimeFigureOut">
              <a:rPr lang="ru-RU" smtClean="0"/>
              <a:pPr/>
              <a:t>30.01.2013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7642-090B-40F1-A2CA-F05EE59D19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73F0-F8E4-4274-8FA0-AD2E5A1EF005}" type="datetimeFigureOut">
              <a:rPr lang="ru-RU" smtClean="0"/>
              <a:pPr/>
              <a:t>30.01.2013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7642-090B-40F1-A2CA-F05EE59D19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73F0-F8E4-4274-8FA0-AD2E5A1EF005}" type="datetimeFigureOut">
              <a:rPr lang="ru-RU" smtClean="0"/>
              <a:pPr/>
              <a:t>30.01.2013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7642-090B-40F1-A2CA-F05EE59D19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73F0-F8E4-4274-8FA0-AD2E5A1EF005}" type="datetimeFigureOut">
              <a:rPr lang="ru-RU" smtClean="0"/>
              <a:pPr/>
              <a:t>30.01.2013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7642-090B-40F1-A2CA-F05EE59D19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F73F0-F8E4-4274-8FA0-AD2E5A1EF005}" type="datetimeFigureOut">
              <a:rPr lang="ru-RU" smtClean="0"/>
              <a:pPr/>
              <a:t>30.01.2013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47642-090B-40F1-A2CA-F05EE59D19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75;&#1080;&#1084;&#1085;%20&#1088;&#1086;&#1089;&#1089;&#1080;&#1080;.mp3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2[1]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16833"/>
            <a:ext cx="8892480" cy="4941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48680"/>
            <a:ext cx="81298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>Россия  родина  моя</a:t>
            </a:r>
            <a:endParaRPr lang="ru-RU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p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8136904" cy="6453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620688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России </a:t>
            </a:r>
            <a:r>
              <a:rPr lang="ru-RU" dirty="0" smtClean="0"/>
              <a:t>много талантливых людей!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412776"/>
            <a:ext cx="138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Пушкин .А.С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1-020-Na-vsjo-dobro-otvetim-my-dobrom-Na-vsju-ljubov-otvetim-my-ljubovju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32040" cy="6858000"/>
          </a:xfrm>
          <a:prstGeom prst="rect">
            <a:avLst/>
          </a:prstGeom>
        </p:spPr>
      </p:pic>
      <p:pic>
        <p:nvPicPr>
          <p:cNvPr id="3" name="Рисунок 2" descr="img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0"/>
            <a:ext cx="504056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15616" y="476672"/>
            <a:ext cx="1362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Лев Толстой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871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476672"/>
            <a:ext cx="41616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Флаг России</a:t>
            </a:r>
            <a:endParaRPr lang="ru-RU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erb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гимн росс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7504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9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22-4-f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-171400"/>
            <a:ext cx="9396536" cy="70294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йццк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8024" cy="6858000"/>
          </a:xfrm>
          <a:prstGeom prst="rect">
            <a:avLst/>
          </a:prstGeom>
        </p:spPr>
      </p:pic>
      <p:pic>
        <p:nvPicPr>
          <p:cNvPr id="3" name="Рисунок 2" descr="1308750153_rodina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04664"/>
            <a:ext cx="4355976" cy="645333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1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700808"/>
            <a:ext cx="7704856" cy="48276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332656"/>
            <a:ext cx="8452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Россия наша  родина  и мы  её любим</a:t>
            </a:r>
            <a:endParaRPr lang="ru-RU" sz="4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404664"/>
            <a:ext cx="8004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Но  мы  не бережём нашу родину и сами  её губим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йццк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9144000" cy="52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548680"/>
            <a:ext cx="50429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Берегите  природу</a:t>
            </a:r>
            <a:endParaRPr lang="ru-RU" sz="4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d5969159ea4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6084168" cy="52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04664"/>
            <a:ext cx="8563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России проходят выборы.  Сейчас президентом России  является В.В.Путин</a:t>
            </a:r>
            <a:endParaRPr lang="ru-RU" sz="2000" dirty="0"/>
          </a:p>
        </p:txBody>
      </p:sp>
      <p:pic>
        <p:nvPicPr>
          <p:cNvPr id="4" name="Рисунок 3" descr="Vladimir_Putin_official_portrait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1632" y="1673424"/>
            <a:ext cx="3312368" cy="518457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skva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04664"/>
            <a:ext cx="8571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Столицей  России  является 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г.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Москва.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7920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260648"/>
            <a:ext cx="7844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 Москве  на </a:t>
            </a:r>
            <a:r>
              <a:rPr lang="ru-RU" dirty="0"/>
              <a:t>К</a:t>
            </a:r>
            <a:r>
              <a:rPr lang="ru-RU" dirty="0" smtClean="0"/>
              <a:t>расной площади </a:t>
            </a:r>
            <a:r>
              <a:rPr lang="ru-RU" dirty="0" smtClean="0"/>
              <a:t>находится</a:t>
            </a:r>
            <a:r>
              <a:rPr lang="ru-RU" dirty="0" smtClean="0"/>
              <a:t> </a:t>
            </a:r>
            <a:r>
              <a:rPr lang="ru-RU" dirty="0" smtClean="0"/>
              <a:t>Кремль.  Примерно он  </a:t>
            </a:r>
            <a:r>
              <a:rPr lang="ru-RU" dirty="0" smtClean="0"/>
              <a:t>появился 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20688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11-15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620688"/>
            <a:ext cx="6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веке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67</Words>
  <Application>Microsoft Office PowerPoint</Application>
  <PresentationFormat>Экран (4:3)</PresentationFormat>
  <Paragraphs>13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</cp:revision>
  <dcterms:created xsi:type="dcterms:W3CDTF">2013-01-29T11:42:40Z</dcterms:created>
  <dcterms:modified xsi:type="dcterms:W3CDTF">2013-01-30T14:25:38Z</dcterms:modified>
</cp:coreProperties>
</file>