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91B-A6A2-4DCA-996B-8BE708EE0F2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E8C07E-2000-4CFA-B476-2146B86D0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91B-A6A2-4DCA-996B-8BE708EE0F2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7E-2000-4CFA-B476-2146B86D0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91B-A6A2-4DCA-996B-8BE708EE0F2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7E-2000-4CFA-B476-2146B86D0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91B-A6A2-4DCA-996B-8BE708EE0F2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E8C07E-2000-4CFA-B476-2146B86D0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91B-A6A2-4DCA-996B-8BE708EE0F2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7E-2000-4CFA-B476-2146B86D03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91B-A6A2-4DCA-996B-8BE708EE0F2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7E-2000-4CFA-B476-2146B86D0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91B-A6A2-4DCA-996B-8BE708EE0F2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CE8C07E-2000-4CFA-B476-2146B86D03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91B-A6A2-4DCA-996B-8BE708EE0F2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7E-2000-4CFA-B476-2146B86D0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91B-A6A2-4DCA-996B-8BE708EE0F2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7E-2000-4CFA-B476-2146B86D0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91B-A6A2-4DCA-996B-8BE708EE0F2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7E-2000-4CFA-B476-2146B86D0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91B-A6A2-4DCA-996B-8BE708EE0F2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7E-2000-4CFA-B476-2146B86D03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5F891B-A6A2-4DCA-996B-8BE708EE0F2F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E8C07E-2000-4CFA-B476-2146B86D03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catalogmineralov.ru/pic/194800131005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Составила:</a:t>
            </a:r>
            <a:br>
              <a:rPr lang="ru-RU" dirty="0" smtClean="0"/>
            </a:br>
            <a:r>
              <a:rPr lang="ru-RU" dirty="0" smtClean="0"/>
              <a:t>учитель начальных классов</a:t>
            </a:r>
            <a:br>
              <a:rPr lang="ru-RU" dirty="0" smtClean="0"/>
            </a:br>
            <a:r>
              <a:rPr lang="ru-RU" dirty="0" err="1" smtClean="0"/>
              <a:t>Нечеухина</a:t>
            </a:r>
            <a:r>
              <a:rPr lang="ru-RU" dirty="0" smtClean="0"/>
              <a:t> С. 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28604"/>
            <a:ext cx="8458200" cy="342902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Полезные ископаемые нашего края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/>
              <a:t>Тема урока: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i="1" dirty="0" smtClean="0">
                <a:latin typeface="Constantia" pitchFamily="18" charset="0"/>
              </a:rPr>
              <a:t>Полезные ископаемые нашего края.</a:t>
            </a:r>
            <a:endParaRPr lang="ru-RU" sz="8000" i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План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dirty="0"/>
              <a:t>Какие полезные ископаемые залегают в Курганской области</a:t>
            </a:r>
            <a:r>
              <a:rPr lang="ru-RU" sz="4000" dirty="0" smtClean="0"/>
              <a:t>?</a:t>
            </a:r>
          </a:p>
          <a:p>
            <a:r>
              <a:rPr lang="ru-RU" sz="4000" dirty="0"/>
              <a:t>Свойства добываемых полезных ископаемых.</a:t>
            </a:r>
          </a:p>
          <a:p>
            <a:r>
              <a:rPr lang="ru-RU" sz="4000" dirty="0"/>
              <a:t>Их месторождение.</a:t>
            </a:r>
          </a:p>
          <a:p>
            <a:r>
              <a:rPr lang="ru-RU" sz="4000" dirty="0"/>
              <a:t>Применение в народном хозяйстве.</a:t>
            </a:r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Природные ископаемые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smtClean="0"/>
              <a:t>Рудные</a:t>
            </a:r>
          </a:p>
          <a:p>
            <a:r>
              <a:rPr lang="ru-RU" sz="6000" dirty="0" smtClean="0"/>
              <a:t>Строительные</a:t>
            </a:r>
          </a:p>
          <a:p>
            <a:r>
              <a:rPr lang="ru-RU" sz="6000" dirty="0" smtClean="0"/>
              <a:t>Горючие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Песок</a:t>
            </a:r>
            <a:endParaRPr lang="ru-RU" sz="6000" dirty="0"/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3074" name="Picture 2" descr="песо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643050"/>
            <a:ext cx="578647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Мрамор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4098" name="Picture 2" descr="http://kamni.ws/wp-content/uploads/2011/06/11-mram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8001056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Природный Газ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8" name="Picture 4" descr="http://do.gendocs.ru/pars_docs/tw_refs/184/183370/183370_html_m71b856b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807249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/>
              <a:t>Железная руда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Картинка 51 из 15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214422"/>
            <a:ext cx="8001056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Глина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 descr="глина"/>
          <p:cNvPicPr>
            <a:picLocks noChangeAspect="1" noChangeArrowheads="1"/>
          </p:cNvPicPr>
          <p:nvPr/>
        </p:nvPicPr>
        <p:blipFill>
          <a:blip r:embed="rId2"/>
          <a:srcRect l="12766"/>
          <a:stretch>
            <a:fillRect/>
          </a:stretch>
        </p:blipFill>
        <p:spPr bwMode="auto">
          <a:xfrm>
            <a:off x="642910" y="1285860"/>
            <a:ext cx="8072494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Торф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торф мерзло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143932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/>
              <a:t>Каменный уголь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im2-tub-ru.yandex.net/i?id=170241036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7858180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Золото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2-tub-ru.yandex.net/i?id=2280499-2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7500990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</TotalTime>
  <Words>53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Составила: учитель начальных классов Нечеухина С. В.</vt:lpstr>
      <vt:lpstr>Песок</vt:lpstr>
      <vt:lpstr>Мрамор</vt:lpstr>
      <vt:lpstr>Природный Газ</vt:lpstr>
      <vt:lpstr>Железная руда</vt:lpstr>
      <vt:lpstr>Глина</vt:lpstr>
      <vt:lpstr>Торф</vt:lpstr>
      <vt:lpstr>Каменный уголь</vt:lpstr>
      <vt:lpstr>Золото</vt:lpstr>
      <vt:lpstr>Тема урока:</vt:lpstr>
      <vt:lpstr>План:</vt:lpstr>
      <vt:lpstr>Природные ископаемые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14</cp:revision>
  <dcterms:created xsi:type="dcterms:W3CDTF">2013-12-15T16:57:02Z</dcterms:created>
  <dcterms:modified xsi:type="dcterms:W3CDTF">2013-12-30T04:04:25Z</dcterms:modified>
</cp:coreProperties>
</file>