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1" r:id="rId6"/>
    <p:sldId id="259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79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sh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340768"/>
            <a:ext cx="7772400" cy="2736304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Урок окружающего мира.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3 класс.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Учитель: 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Шнырёва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И.Ю.</a:t>
            </a:r>
            <a:b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080720" cy="985664"/>
          </a:xfrm>
          <a:ln>
            <a:solidFill>
              <a:schemeClr val="accent3"/>
            </a:solidFill>
          </a:ln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2013 – 2014 учебный год.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внутренние органы 2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2627784" y="908720"/>
            <a:ext cx="4002153" cy="5518950"/>
          </a:xfrm>
          <a:ln>
            <a:solidFill>
              <a:schemeClr val="accent2"/>
            </a:solidFill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78098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sz="4000" dirty="0" smtClean="0"/>
              <a:t> 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СИСТЕМЫ ОРГАНОВ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 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39752" y="1052736"/>
            <a:ext cx="2483768" cy="72008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НЕРВНАЯ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0" y="1124744"/>
            <a:ext cx="2375248" cy="72008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ПИЩЕВАРИ-ТЕЛЬНАЯ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860032" y="1052736"/>
            <a:ext cx="2088232" cy="72008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ОРГАНЫ ДЫХАНИЯ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911752" y="1124744"/>
            <a:ext cx="2232248" cy="72008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КРОВЕНОС-НАЯ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5943600"/>
            <a:ext cx="15121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КРОВЕНОС-НЫЕ СОСУДЫ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5943600"/>
            <a:ext cx="12024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СЕРДЦЕ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943600"/>
            <a:ext cx="120243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ЛЁГКИЕ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797552" y="4221088"/>
            <a:ext cx="134644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ПИЩЕВОД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71800" y="5949280"/>
            <a:ext cx="1334616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КИШЕЧНИК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67944" y="5949280"/>
            <a:ext cx="1346448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ЖЕЛУДОК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028384" y="5943600"/>
            <a:ext cx="12961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СПИННОЙ</a:t>
            </a:r>
          </a:p>
          <a:p>
            <a:pPr algn="ctr"/>
            <a:r>
              <a:rPr lang="ru-RU" dirty="0" smtClean="0"/>
              <a:t>МОЗГ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93096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ГОЛОВНОЙ МОЗГ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660232" y="5949280"/>
            <a:ext cx="1346448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НЕРВЫ</a:t>
            </a:r>
            <a:endParaRPr lang="ru-RU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7052320" cy="648072"/>
          </a:xfrm>
          <a:ln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Отгадайте загадки.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   Она бывает чёрной,                              Ими всё мы слушать можем!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   Она бывает белой,                                 Слух у нас отличный!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   Она бывает бледной                             Но подслушивать негоже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   Или загорелой.                                        Это неприлично.   </a:t>
            </a:r>
          </a:p>
          <a:p>
            <a:pPr algn="l"/>
            <a:r>
              <a:rPr lang="ru-RU" sz="2400" b="1" dirty="0" smtClean="0">
                <a:solidFill>
                  <a:srgbClr val="C00000"/>
                </a:solidFill>
              </a:rPr>
              <a:t>                </a:t>
            </a:r>
            <a:r>
              <a:rPr lang="ru-RU" sz="2400" b="1" dirty="0" smtClean="0">
                <a:solidFill>
                  <a:srgbClr val="C00000"/>
                </a:solidFill>
                <a:hlinkMouseOver r:id="" action="ppaction://hlinkshowjump?jump=nextslide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 smtClean="0">
              <a:solidFill>
                <a:srgbClr val="005426"/>
              </a:solidFill>
            </a:endParaRPr>
          </a:p>
          <a:p>
            <a:r>
              <a:rPr lang="ru-RU" sz="2400" b="1" dirty="0" smtClean="0">
                <a:solidFill>
                  <a:srgbClr val="005426"/>
                </a:solidFill>
              </a:rPr>
              <a:t> На ночь два оконца сами закрываются,</a:t>
            </a:r>
          </a:p>
          <a:p>
            <a:r>
              <a:rPr lang="ru-RU" sz="2400" b="1" dirty="0" smtClean="0">
                <a:solidFill>
                  <a:srgbClr val="005426"/>
                </a:solidFill>
              </a:rPr>
              <a:t>А с восходом солнца сами открываются.</a:t>
            </a:r>
          </a:p>
          <a:p>
            <a:pPr algn="r"/>
            <a:r>
              <a:rPr lang="ru-RU" sz="1800" b="1" dirty="0" smtClean="0">
                <a:solidFill>
                  <a:srgbClr val="C00000"/>
                </a:solidFill>
              </a:rPr>
              <a:t> </a:t>
            </a:r>
          </a:p>
          <a:p>
            <a:pPr algn="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  Между двух светил я в середине один. </a:t>
            </a: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endParaRPr lang="ru-RU" sz="18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Всегда во рту, а не проглотишь.</a:t>
            </a:r>
          </a:p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ru-RU" sz="18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ru-RU" sz="1800" b="1" dirty="0" smtClean="0">
                <a:solidFill>
                  <a:srgbClr val="C00000"/>
                </a:solidFill>
              </a:rPr>
              <a:t> </a:t>
            </a: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pPr algn="r"/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7089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КОЖА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26369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УШИ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1920" y="43651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ГЛАЗА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23928" y="6237312"/>
            <a:ext cx="1071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ЯЗЫК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1920" y="54452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 НОС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Пятно 2 11"/>
          <p:cNvSpPr/>
          <p:nvPr/>
        </p:nvSpPr>
        <p:spPr>
          <a:xfrm>
            <a:off x="683568" y="2564904"/>
            <a:ext cx="1346448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2 12"/>
          <p:cNvSpPr/>
          <p:nvPr/>
        </p:nvSpPr>
        <p:spPr>
          <a:xfrm>
            <a:off x="5724128" y="2420888"/>
            <a:ext cx="1346448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2 13"/>
          <p:cNvSpPr/>
          <p:nvPr/>
        </p:nvSpPr>
        <p:spPr>
          <a:xfrm>
            <a:off x="3851920" y="4149080"/>
            <a:ext cx="1346448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ятно 2 14"/>
          <p:cNvSpPr/>
          <p:nvPr/>
        </p:nvSpPr>
        <p:spPr>
          <a:xfrm rot="10970396">
            <a:off x="3708735" y="5064002"/>
            <a:ext cx="1494263" cy="79803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2 15"/>
          <p:cNvSpPr/>
          <p:nvPr/>
        </p:nvSpPr>
        <p:spPr>
          <a:xfrm>
            <a:off x="3779912" y="6137920"/>
            <a:ext cx="1346448" cy="72008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ОРГАНЫ ЧУВСТВ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843808" y="2996952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652120" y="3284984"/>
            <a:ext cx="100811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644008" y="299695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644008" y="1268760"/>
            <a:ext cx="144016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2915816" y="1340768"/>
            <a:ext cx="1656184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ttp://im3-tub-ru.yandex.net/i?id=295602131-50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27584" y="188640"/>
            <a:ext cx="2052228" cy="136815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4100" name="Picture 4" descr="http://im6-tub-ru.yandex.net/i?id=192229953-12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3140968"/>
            <a:ext cx="1400175" cy="14287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2" name="Picture 2" descr="http://im6-tub-ru.yandex.net/i?id=460807056-55-72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547664" y="3140968"/>
            <a:ext cx="1296144" cy="158417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3" name="Picture 2" descr="http://im6-tub-ru.yandex.net/i?id=68930858-48-72&amp;n=21"/>
          <p:cNvPicPr>
            <a:picLocks noChangeAspect="1" noChangeArrowheads="1"/>
          </p:cNvPicPr>
          <p:nvPr/>
        </p:nvPicPr>
        <p:blipFill>
          <a:blip r:embed="rId5" cstate="screen"/>
          <a:stretch>
            <a:fillRect/>
          </a:stretch>
        </p:blipFill>
        <p:spPr bwMode="auto">
          <a:xfrm>
            <a:off x="6084168" y="260648"/>
            <a:ext cx="2152650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4" name="Picture 8" descr="http://im2-tub-ru.yandex.net/i?id=257352879-22-72&amp;n=21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779912" y="4149080"/>
            <a:ext cx="1872208" cy="1584176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>
            <a:off x="6444208" y="4581128"/>
            <a:ext cx="1825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НОС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67065" y="1700808"/>
            <a:ext cx="11945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ЯЗЫК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31640" y="4725144"/>
            <a:ext cx="1833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УШИ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79912" y="5733256"/>
            <a:ext cx="1833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КОЖА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1556792"/>
            <a:ext cx="180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 ГЛАЗА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72207"/>
          </a:xfrm>
        </p:spPr>
        <p:txBody>
          <a:bodyPr>
            <a:noAutofit/>
          </a:bodyPr>
          <a:lstStyle/>
          <a:p>
            <a:r>
              <a:rPr lang="ru-RU" sz="6000" b="1" i="1" u="sng" dirty="0" smtClean="0">
                <a:solidFill>
                  <a:schemeClr val="accent2">
                    <a:lumMod val="75000"/>
                  </a:schemeClr>
                </a:solidFill>
              </a:rPr>
              <a:t>Тема урока: «Органы чувств».</a:t>
            </a:r>
            <a:endParaRPr lang="ru-RU" sz="6000" b="1" i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8280920" cy="2376264"/>
          </a:xfrm>
          <a:ln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accent2"/>
                </a:solidFill>
              </a:rPr>
              <a:t>	</a:t>
            </a:r>
            <a:r>
              <a:rPr lang="ru-RU" sz="3600" b="1" i="1" dirty="0" smtClean="0">
                <a:solidFill>
                  <a:schemeClr val="accent2">
                    <a:lumMod val="75000"/>
                  </a:schemeClr>
                </a:solidFill>
              </a:rPr>
              <a:t>Цель  урока: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выявить, какие органы чувств есть у человека, и как при их помощи человек получает информацию об окружающем мире.</a:t>
            </a:r>
          </a:p>
          <a:p>
            <a:endParaRPr lang="ru-RU" sz="3600" dirty="0" smtClean="0"/>
          </a:p>
          <a:p>
            <a:endParaRPr lang="ru-RU" sz="3600" dirty="0"/>
          </a:p>
        </p:txBody>
      </p:sp>
      <p:pic>
        <p:nvPicPr>
          <p:cNvPr id="5122" name="Picture 2" descr="http://im2-tub-ru.yandex.net/i?id=478597708-2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</p:spPr>
      </p:pic>
      <p:pic>
        <p:nvPicPr>
          <p:cNvPr id="5" name="Picture 2" descr="http://im5-tub-ru.yandex.net/i?id=23059109-64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71525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Работа по учебнику.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6584776" cy="364996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Название органа чувств.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Значение органа чувств в нашей жизни.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3600" i="1" dirty="0" smtClean="0">
                <a:solidFill>
                  <a:schemeClr val="accent2">
                    <a:lumMod val="75000"/>
                  </a:schemeClr>
                </a:solidFill>
              </a:rPr>
              <a:t>Берегите наши органы чувств.</a:t>
            </a:r>
            <a:endParaRPr lang="ru-RU" sz="36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http://im2-tub-ru.yandex.net/i?id=478597708-2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Учебник: стр. 126-129.</a:t>
            </a:r>
          </a:p>
          <a:p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Тетрадь.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im2-tub-ru.yandex.net/i?id=478597708-23-72&amp;n=2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4725144"/>
            <a:ext cx="1428750" cy="14287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5" name="Picture 2" descr="http://im5-tub-ru.yandex.net/i?id=23059109-64-72&amp;n=21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236296" y="4653136"/>
            <a:ext cx="1428750" cy="142875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2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НАШЕ НАСТРОЕНИЕ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тучки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4265712"/>
            <a:ext cx="3456383" cy="2592288"/>
          </a:xfrm>
          <a:ln>
            <a:solidFill>
              <a:schemeClr val="accent2"/>
            </a:solidFill>
          </a:ln>
        </p:spPr>
      </p:pic>
      <p:pic>
        <p:nvPicPr>
          <p:cNvPr id="1026" name="Picture 2" descr="C:\Users\Ирина\Documents\ОТКР. УР ОРГАНЫ ЧУВСТВ\солнышко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31840" y="1567730"/>
            <a:ext cx="2880320" cy="259775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</p:pic>
      <p:pic>
        <p:nvPicPr>
          <p:cNvPr id="3" name="Picture 2" descr="http://babiki.ru/uploads/images/4/f/9/7/772/fdea9d32ba.gif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012160" y="4293131"/>
            <a:ext cx="3131840" cy="256486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166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окружающего мира. 3 класс. Учитель: Шнырёва И.Ю. </vt:lpstr>
      <vt:lpstr>Слайд 2</vt:lpstr>
      <vt:lpstr>  СИСТЕМЫ ОРГАНОВ</vt:lpstr>
      <vt:lpstr>Отгадайте загадки.</vt:lpstr>
      <vt:lpstr> </vt:lpstr>
      <vt:lpstr>Тема урока: «Органы чувств».</vt:lpstr>
      <vt:lpstr>Работа по учебнику.</vt:lpstr>
      <vt:lpstr>ДОМАШНЕЕ ЗАДАНИЕ</vt:lpstr>
      <vt:lpstr>НАШЕ НАСТРОЕНИЕ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мира. 3 класс. Учитель: Шнырёва И.Ю. </dc:title>
  <dc:creator>Ирина</dc:creator>
  <cp:lastModifiedBy>c400</cp:lastModifiedBy>
  <cp:revision>95</cp:revision>
  <dcterms:created xsi:type="dcterms:W3CDTF">2013-11-10T16:42:20Z</dcterms:created>
  <dcterms:modified xsi:type="dcterms:W3CDTF">2013-12-23T16:28:05Z</dcterms:modified>
</cp:coreProperties>
</file>