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3\Desktop\Bezymyannyj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FEE"/>
              </a:clrFrom>
              <a:clrTo>
                <a:srgbClr val="EDEF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1357298"/>
            <a:ext cx="7158055" cy="4911099"/>
          </a:xfrm>
          <a:prstGeom prst="rect">
            <a:avLst/>
          </a:prstGeom>
          <a:noFill/>
        </p:spPr>
      </p:pic>
      <p:pic>
        <p:nvPicPr>
          <p:cNvPr id="2053" name="Picture 5" descr="C:\Users\3\Desktop\Халилова С\1 класс 2011-2012\лит чтение\Сказка Дядя Миша\Дядя Миш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3218" y="0"/>
            <a:ext cx="2390782" cy="3076088"/>
          </a:xfrm>
          <a:prstGeom prst="rect">
            <a:avLst/>
          </a:prstGeom>
          <a:noFill/>
        </p:spPr>
      </p:pic>
      <p:pic>
        <p:nvPicPr>
          <p:cNvPr id="2054" name="Picture 6" descr="C:\Users\3\Desktop\0011-011-I-poshla-rabota-v-skorlupu-solominku-votknuli-listochek-verevochkoj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4286256"/>
            <a:ext cx="4643446" cy="2412012"/>
          </a:xfrm>
          <a:prstGeom prst="rect">
            <a:avLst/>
          </a:prstGeom>
          <a:noFill/>
        </p:spPr>
      </p:pic>
      <p:pic>
        <p:nvPicPr>
          <p:cNvPr id="2055" name="Picture 7" descr="C:\Users\3\Desktop\68590613_13effa56f93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05192" cy="4006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8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26" y="2143116"/>
            <a:ext cx="901357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9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357430"/>
            <a:ext cx="914400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0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-54960"/>
            <a:ext cx="6715140" cy="691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1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-2863"/>
            <a:ext cx="6572264" cy="68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2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8072462" cy="689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3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42984"/>
            <a:ext cx="925901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4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20" y="1785926"/>
            <a:ext cx="912128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5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-51456"/>
            <a:ext cx="8358214" cy="690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6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9592"/>
            <a:ext cx="9396536" cy="983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7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61221"/>
            <a:ext cx="9144000" cy="599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2714620"/>
            <a:ext cx="8001056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714752"/>
            <a:ext cx="7643866" cy="2428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Георгиевич  </a:t>
            </a:r>
            <a:r>
              <a:rPr lang="ru-RU" sz="66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Сутеев</a:t>
            </a:r>
            <a:endParaRPr lang="ru-RU" sz="6600" b="1" dirty="0">
              <a:ln>
                <a:solidFill>
                  <a:sysClr val="windowText" lastClr="000000"/>
                </a:solidFill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3\Desktop\264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28604"/>
            <a:ext cx="2714644" cy="3800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857364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Важна не палка, </a:t>
            </a:r>
          </a:p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а умная голова </a:t>
            </a:r>
          </a:p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</a:rPr>
              <a:t>да доброе сердце!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714356"/>
            <a:ext cx="4500594" cy="55721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1071546"/>
            <a:ext cx="3571900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786182" y="2786058"/>
            <a:ext cx="1643074" cy="16430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5286388"/>
            <a:ext cx="3643338" cy="10001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1082056"/>
            <a:ext cx="3571900" cy="64294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488" y="928670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Сутеев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86182" y="2786058"/>
            <a:ext cx="1643074" cy="1643074"/>
          </a:xfrm>
          <a:prstGeom prst="ellipse">
            <a:avLst/>
          </a:prstGeom>
          <a:solidFill>
            <a:srgbClr val="99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5286388"/>
            <a:ext cx="3643338" cy="100013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57488" y="5140373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Палочка- выручалочка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/>
      <p:bldP spid="10" grpId="0" animBg="1"/>
      <p:bldP spid="11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3\Desktop\Bezymyannyj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7158055" cy="4911099"/>
          </a:xfrm>
          <a:prstGeom prst="rect">
            <a:avLst/>
          </a:prstGeom>
          <a:noFill/>
        </p:spPr>
      </p:pic>
      <p:pic>
        <p:nvPicPr>
          <p:cNvPr id="2053" name="Picture 5" descr="C:\Users\3\Desktop\Халилова С\1 класс 2011-2012\лит чтение\Сказка Дядя Миша\Дядя Миш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3218" y="0"/>
            <a:ext cx="2390782" cy="3076088"/>
          </a:xfrm>
          <a:prstGeom prst="rect">
            <a:avLst/>
          </a:prstGeom>
          <a:noFill/>
        </p:spPr>
      </p:pic>
      <p:pic>
        <p:nvPicPr>
          <p:cNvPr id="2054" name="Picture 6" descr="C:\Users\3\Desktop\0011-011-I-poshla-rabota-v-skorlupu-solominku-votknuli-listochek-verevochko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445988"/>
            <a:ext cx="4643446" cy="2412012"/>
          </a:xfrm>
          <a:prstGeom prst="rect">
            <a:avLst/>
          </a:prstGeom>
          <a:noFill/>
        </p:spPr>
      </p:pic>
      <p:pic>
        <p:nvPicPr>
          <p:cNvPr id="2055" name="Picture 7" descr="C:\Users\3\Desktop\68590613_13effa56f93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405192" cy="4006108"/>
          </a:xfrm>
          <a:prstGeom prst="rect">
            <a:avLst/>
          </a:prstGeom>
          <a:noFill/>
        </p:spPr>
      </p:pic>
      <p:pic>
        <p:nvPicPr>
          <p:cNvPr id="2058" name="Picture 10" descr="C:\Users\3\Desktop\i_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928670"/>
            <a:ext cx="2609858" cy="3389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-17731"/>
            <a:ext cx="5286380" cy="687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790198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Рисунок 4" descr="Палочка-выручалоч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0"/>
            <a:ext cx="5786446" cy="71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5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14356"/>
            <a:ext cx="6929454" cy="541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6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928670"/>
            <a:ext cx="7286644" cy="473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7" descr="Палочка-выруч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91440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</TotalTime>
  <Words>19</Words>
  <Application>Microsoft Office PowerPoint</Application>
  <PresentationFormat>Экран (4:3)</PresentationFormat>
  <Paragraphs>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</dc:creator>
  <cp:lastModifiedBy>User</cp:lastModifiedBy>
  <cp:revision>11</cp:revision>
  <dcterms:created xsi:type="dcterms:W3CDTF">2013-01-23T00:23:37Z</dcterms:created>
  <dcterms:modified xsi:type="dcterms:W3CDTF">2014-12-06T07:24:59Z</dcterms:modified>
</cp:coreProperties>
</file>