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6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04000" cy="1470025"/>
          </a:xfrm>
        </p:spPr>
        <p:txBody>
          <a:bodyPr/>
          <a:lstStyle>
            <a:lvl1pPr>
              <a:defRPr sz="4800" b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88840"/>
            <a:ext cx="7740000" cy="4248000"/>
          </a:xfrm>
        </p:spPr>
        <p:txBody>
          <a:bodyPr/>
          <a:lstStyle>
            <a:lvl2pPr marL="741600" indent="-284400">
              <a:defRPr/>
            </a:lvl2pPr>
            <a:lvl3pPr marL="1144800" indent="-230400"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684213" y="1988840"/>
            <a:ext cx="7704137" cy="4248000"/>
          </a:xfrm>
        </p:spPr>
        <p:txBody>
          <a:bodyPr/>
          <a:lstStyle>
            <a:lvl1pPr marL="108000" indent="0">
              <a:buNone/>
              <a:defRPr/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684213" y="1988840"/>
            <a:ext cx="7704137" cy="4248000"/>
          </a:xfrm>
        </p:spPr>
        <p:txBody>
          <a:bodyPr/>
          <a:lstStyle>
            <a:lvl1pPr marL="342000" indent="-342000">
              <a:buFont typeface="Wingdings" pitchFamily="2" charset="2"/>
              <a:buChar char="§"/>
              <a:defRPr/>
            </a:lvl1pPr>
            <a:lvl2pPr marL="741600" indent="-284400">
              <a:buFont typeface="Arial" pitchFamily="34" charset="0"/>
              <a:buChar char="•"/>
              <a:defRPr/>
            </a:lvl2pPr>
            <a:lvl3pPr marL="1144800" indent="-230400">
              <a:buFont typeface="Arial" pitchFamily="34" charset="0"/>
              <a:buChar char="-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989312"/>
            <a:ext cx="3600000" cy="42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424" y="1989312"/>
            <a:ext cx="3600000" cy="42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84213" y="692150"/>
            <a:ext cx="773906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84213" y="2027238"/>
            <a:ext cx="7739062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17375E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rast.html" TargetMode="External"/><Relationship Id="rId2" Type="http://schemas.openxmlformats.org/officeDocument/2006/relationships/hyperlink" Target="http://www.lenagold.ru/fon/clipart/p/pugo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39062" cy="900113"/>
          </a:xfrm>
        </p:spPr>
        <p:txBody>
          <a:bodyPr/>
          <a:lstStyle/>
          <a:p>
            <a:pPr eaLnBrk="1" hangingPunct="1"/>
            <a:r>
              <a:rPr lang="ru-RU" sz="6600" b="1" dirty="0" smtClean="0">
                <a:latin typeface="Arial" charset="0"/>
                <a:cs typeface="Arial" charset="0"/>
              </a:rPr>
              <a:t>Анютины глазки.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827584" y="4725144"/>
            <a:ext cx="4860033" cy="144016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Урок рисования.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Цветы.</a:t>
            </a:r>
          </a:p>
        </p:txBody>
      </p:sp>
      <p:pic>
        <p:nvPicPr>
          <p:cNvPr id="1026" name="Picture 2" descr="C:\Users\Наташа\Pictures\2013-01-02\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4932039" y="2235841"/>
            <a:ext cx="3475425" cy="392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Намечаем центральную часть цветка.</a:t>
            </a:r>
            <a:endParaRPr lang="ru-RU" sz="3200" b="1" dirty="0"/>
          </a:p>
        </p:txBody>
      </p:sp>
      <p:pic>
        <p:nvPicPr>
          <p:cNvPr id="8194" name="Picture 2" descr="C:\Users\Наташа\Pictures\2013-01-02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800" y="1578948"/>
            <a:ext cx="3960440" cy="4874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7739062" cy="900113"/>
          </a:xfrm>
        </p:spPr>
        <p:txBody>
          <a:bodyPr/>
          <a:lstStyle/>
          <a:p>
            <a:r>
              <a:rPr lang="ru-RU" b="1" dirty="0" smtClean="0"/>
              <a:t>Для раскрашивания цветка используй гуашь или цветные карандаши.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836712"/>
            <a:ext cx="7740000" cy="17281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87624" y="4077072"/>
            <a:ext cx="864096" cy="86409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267744" y="4653136"/>
            <a:ext cx="864096" cy="86409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79912" y="4149080"/>
            <a:ext cx="864096" cy="8640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32040" y="4941168"/>
            <a:ext cx="864096" cy="86409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56176" y="3861048"/>
            <a:ext cx="864096" cy="86409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164288" y="5229200"/>
            <a:ext cx="864096" cy="8640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956376" y="2564904"/>
            <a:ext cx="144016" cy="22322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5805264"/>
            <a:ext cx="295232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Раскрась желтые лепестки.</a:t>
            </a:r>
            <a:endParaRPr lang="ru-RU" b="1" dirty="0"/>
          </a:p>
        </p:txBody>
      </p:sp>
      <p:pic>
        <p:nvPicPr>
          <p:cNvPr id="9219" name="Picture 3" descr="C:\Users\Наташа\Pictures\2013-01-02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r="-3439"/>
          <a:stretch>
            <a:fillRect/>
          </a:stretch>
        </p:blipFill>
        <p:spPr bwMode="auto">
          <a:xfrm rot="10800000">
            <a:off x="2987823" y="2852936"/>
            <a:ext cx="648072" cy="936104"/>
          </a:xfrm>
          <a:prstGeom prst="rect">
            <a:avLst/>
          </a:prstGeom>
          <a:noFill/>
        </p:spPr>
      </p:pic>
      <p:pic>
        <p:nvPicPr>
          <p:cNvPr id="6" name="Picture 3" descr="C:\Users\Наташа\Pictures\2013-01-02\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2699792" y="1556792"/>
            <a:ext cx="3816425" cy="463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Раскрась светло-фиолетовые </a:t>
            </a:r>
            <a:r>
              <a:rPr lang="ru-RU" sz="3600" b="1" dirty="0" smtClean="0"/>
              <a:t>лепестки.</a:t>
            </a:r>
            <a:endParaRPr lang="ru-RU" sz="3600" b="1" dirty="0"/>
          </a:p>
        </p:txBody>
      </p:sp>
      <p:pic>
        <p:nvPicPr>
          <p:cNvPr id="10242" name="Picture 2" descr="C:\Users\Наташа\Pictures\2013-01-02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2267744" y="1628800"/>
            <a:ext cx="4680520" cy="4680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Когда высохнет желтая краска, нарисуй черную серединку цветка.</a:t>
            </a:r>
            <a:endParaRPr lang="ru-RU" sz="3200" b="1" dirty="0"/>
          </a:p>
        </p:txBody>
      </p:sp>
      <p:pic>
        <p:nvPicPr>
          <p:cNvPr id="11266" name="Picture 2" descr="C:\Users\Наташа\Pictures\2013-01-02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2483767" y="1674621"/>
            <a:ext cx="3860737" cy="4562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Светло-зеленой краской раскрась листочки и стебелек.</a:t>
            </a:r>
            <a:endParaRPr lang="ru-RU" sz="3200" b="1" dirty="0"/>
          </a:p>
        </p:txBody>
      </p:sp>
      <p:pic>
        <p:nvPicPr>
          <p:cNvPr id="12290" name="Picture 2" descr="C:\Users\Наташа\Pictures\2013-01-02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2483766" y="1724810"/>
            <a:ext cx="3816425" cy="4452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Нанеси оттенки на лепестках и прожилки на листиках.</a:t>
            </a:r>
            <a:endParaRPr lang="ru-RU" sz="3200" b="1" dirty="0"/>
          </a:p>
        </p:txBody>
      </p:sp>
      <p:pic>
        <p:nvPicPr>
          <p:cNvPr id="13314" name="Picture 2" descr="C:\Users\Наташа\Pictures\2013-01-02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2483765" y="1652802"/>
            <a:ext cx="4176466" cy="4872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04000" cy="1470025"/>
          </a:xfrm>
        </p:spPr>
        <p:txBody>
          <a:bodyPr/>
          <a:lstStyle/>
          <a:p>
            <a:r>
              <a:rPr lang="ru-RU" sz="3200" b="1" dirty="0" smtClean="0"/>
              <a:t>Анютины глазки бывают разных цветов! Ты можешь раскрасить свой цветок по-другому.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0" name="Picture 4" descr="http://im3-tub-ru.yandex.net/i?id=240382944-65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2276872"/>
            <a:ext cx="2939008" cy="3936171"/>
          </a:xfrm>
          <a:prstGeom prst="rect">
            <a:avLst/>
          </a:prstGeom>
          <a:noFill/>
        </p:spPr>
      </p:pic>
      <p:pic>
        <p:nvPicPr>
          <p:cNvPr id="14342" name="Picture 6" descr="http://im5-tub-ru.yandex.net/i?id=268330886-60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96599" y="2348880"/>
            <a:ext cx="3994523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://im4-tub-ru.yandex.net/i?id=402498855-53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560294"/>
            <a:ext cx="7157595" cy="5714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im8-tub-ru.yandex.net/i?id=176918281-20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7" y="692696"/>
            <a:ext cx="7758803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Делим лист на 2 равные части.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772816"/>
            <a:ext cx="3024336" cy="4536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1"/>
          </p:cNvCxnSpPr>
          <p:nvPr/>
        </p:nvCxnSpPr>
        <p:spPr>
          <a:xfrm>
            <a:off x="3203848" y="4041068"/>
            <a:ext cx="3096344" cy="3600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39062" cy="900113"/>
          </a:xfrm>
        </p:spPr>
        <p:txBody>
          <a:bodyPr/>
          <a:lstStyle/>
          <a:p>
            <a:r>
              <a:rPr lang="ru-RU" b="1" dirty="0" smtClean="0"/>
              <a:t>Конец.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356992"/>
            <a:ext cx="7740000" cy="3239888"/>
          </a:xfrm>
        </p:spPr>
        <p:txBody>
          <a:bodyPr/>
          <a:lstStyle/>
          <a:p>
            <a:pPr algn="ctr"/>
            <a:r>
              <a:rPr lang="ru-RU" sz="2000" b="1" dirty="0" smtClean="0"/>
              <a:t>Используемая литература:</a:t>
            </a:r>
          </a:p>
          <a:p>
            <a:pPr algn="ctr">
              <a:buNone/>
            </a:pPr>
            <a:r>
              <a:rPr lang="ru-RU" sz="2000" dirty="0" smtClean="0"/>
              <a:t>Т.Емельянов «Большая книга рисования». </a:t>
            </a:r>
          </a:p>
          <a:p>
            <a:pPr algn="ctr">
              <a:buNone/>
            </a:pPr>
            <a:r>
              <a:rPr lang="ru-RU" sz="2000" dirty="0" smtClean="0"/>
              <a:t>Изд. «</a:t>
            </a:r>
            <a:r>
              <a:rPr lang="ru-RU" sz="2000" dirty="0" err="1" smtClean="0"/>
              <a:t>Астрель</a:t>
            </a:r>
            <a:r>
              <a:rPr lang="ru-RU" sz="2000" dirty="0" smtClean="0"/>
              <a:t>», 2010 г.</a:t>
            </a:r>
          </a:p>
          <a:p>
            <a:pPr algn="ctr">
              <a:buNone/>
            </a:pPr>
            <a:r>
              <a:rPr lang="ru-RU" sz="2000" b="1" dirty="0" smtClean="0"/>
              <a:t>Фон презентации взят: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http://www.lenagold.ru/fon/clipart/p/pugo.html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http://www.lenagold.ru/fon/rast.html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Верхнюю левую часть листа займет цветок.</a:t>
            </a:r>
            <a:endParaRPr lang="ru-RU" sz="36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rot="5400000">
            <a:off x="2483768" y="2492896"/>
            <a:ext cx="4500264" cy="3060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419872" y="1988840"/>
            <a:ext cx="1944216" cy="20162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Рисуем крупно в кругу основной цветок. Нижний лепесток.</a:t>
            </a:r>
            <a:endParaRPr lang="ru-RU" sz="3200" b="1" dirty="0"/>
          </a:p>
        </p:txBody>
      </p:sp>
      <p:pic>
        <p:nvPicPr>
          <p:cNvPr id="2050" name="Picture 2" descr="C:\Users\Наташа\Pictures\2013-01-02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1772816"/>
            <a:ext cx="417646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Это три нижних лепестка.</a:t>
            </a:r>
            <a:endParaRPr lang="ru-RU" b="1" dirty="0"/>
          </a:p>
        </p:txBody>
      </p:sp>
      <p:pic>
        <p:nvPicPr>
          <p:cNvPr id="3074" name="Picture 2" descr="C:\Users\Наташа\Pictures\2013-01-02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1628800"/>
            <a:ext cx="5267662" cy="4466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Добавляем 2 верхних лепестка.</a:t>
            </a:r>
            <a:endParaRPr lang="ru-RU" sz="3600" b="1" dirty="0"/>
          </a:p>
        </p:txBody>
      </p:sp>
      <p:pic>
        <p:nvPicPr>
          <p:cNvPr id="4098" name="Picture 2" descr="C:\Users\Наташа\Pictures\2013-01-02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05353" y="1556793"/>
            <a:ext cx="642507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Добавляем тычинки и бутон.</a:t>
            </a:r>
            <a:endParaRPr lang="ru-RU" b="1" dirty="0"/>
          </a:p>
        </p:txBody>
      </p:sp>
      <p:pic>
        <p:nvPicPr>
          <p:cNvPr id="5122" name="Picture 2" descr="C:\Users\Наташа\Pictures\2013-01-02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628800"/>
            <a:ext cx="6816358" cy="4971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Рисуем стебелек и листочки.</a:t>
            </a:r>
            <a:endParaRPr lang="ru-RU" b="1" dirty="0"/>
          </a:p>
        </p:txBody>
      </p:sp>
      <p:pic>
        <p:nvPicPr>
          <p:cNvPr id="6146" name="Picture 2" descr="C:\Users\Наташа\Pictures\2013-01-02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1518154"/>
            <a:ext cx="4032448" cy="4720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Намечаем прожилки листьев.</a:t>
            </a:r>
            <a:endParaRPr lang="ru-RU" b="1" dirty="0"/>
          </a:p>
        </p:txBody>
      </p:sp>
      <p:pic>
        <p:nvPicPr>
          <p:cNvPr id="7170" name="Picture 2" descr="C:\Users\Наташа\Pictures\2013-01-02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1484784"/>
            <a:ext cx="4104456" cy="5171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146</Words>
  <Application>Microsoft Office PowerPoint</Application>
  <PresentationFormat>Экран (4:3)</PresentationFormat>
  <Paragraphs>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1_Тема Office</vt:lpstr>
      <vt:lpstr>Анютины глазки.</vt:lpstr>
      <vt:lpstr>Делим лист на 2 равные части.</vt:lpstr>
      <vt:lpstr>Верхнюю левую часть листа займет цветок.</vt:lpstr>
      <vt:lpstr>Рисуем крупно в кругу основной цветок. Нижний лепесток.</vt:lpstr>
      <vt:lpstr>Это три нижних лепестка.</vt:lpstr>
      <vt:lpstr>Добавляем 2 верхних лепестка.</vt:lpstr>
      <vt:lpstr>Добавляем тычинки и бутон.</vt:lpstr>
      <vt:lpstr>Рисуем стебелек и листочки.</vt:lpstr>
      <vt:lpstr>Намечаем прожилки листьев.</vt:lpstr>
      <vt:lpstr>Намечаем центральную часть цветка.</vt:lpstr>
      <vt:lpstr>Для раскрашивания цветка используй гуашь или цветные карандаши.</vt:lpstr>
      <vt:lpstr>Раскрась желтые лепестки.</vt:lpstr>
      <vt:lpstr>Раскрась светло-фиолетовые лепестки.</vt:lpstr>
      <vt:lpstr>Когда высохнет желтая краска, нарисуй черную серединку цветка.</vt:lpstr>
      <vt:lpstr>Светло-зеленой краской раскрась листочки и стебелек.</vt:lpstr>
      <vt:lpstr>Нанеси оттенки на лепестках и прожилки на листиках.</vt:lpstr>
      <vt:lpstr>Анютины глазки бывают разных цветов! Ты можешь раскрасить свой цветок по-другому.</vt:lpstr>
      <vt:lpstr>Слайд 18</vt:lpstr>
      <vt:lpstr>Слайд 19</vt:lpstr>
      <vt:lpstr>Конец.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Анютины глазки.</dc:title>
  <dc:creator>Наташа</dc:creator>
  <cp:lastModifiedBy>Наташа</cp:lastModifiedBy>
  <cp:revision>3</cp:revision>
  <dcterms:created xsi:type="dcterms:W3CDTF">2013-01-02T17:00:31Z</dcterms:created>
  <dcterms:modified xsi:type="dcterms:W3CDTF">2013-01-02T18:23:21Z</dcterms:modified>
</cp:coreProperties>
</file>