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Времена года </a:t>
            </a:r>
            <a:br>
              <a:rPr lang="ru-RU" dirty="0" smtClean="0"/>
            </a:br>
            <a:r>
              <a:rPr lang="ru-RU" dirty="0"/>
              <a:t>«</a:t>
            </a:r>
            <a:r>
              <a:rPr lang="en-US" dirty="0"/>
              <a:t>Jahreszeiten</a:t>
            </a:r>
            <a:r>
              <a:rPr lang="ru-RU" dirty="0"/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«ПОГОДА»</a:t>
            </a:r>
          </a:p>
          <a:p>
            <a:r>
              <a:rPr lang="ru-RU" dirty="0" smtClean="0"/>
              <a:t>«</a:t>
            </a:r>
            <a:r>
              <a:rPr lang="en-US" dirty="0" smtClean="0"/>
              <a:t>DAS WETTER</a:t>
            </a:r>
            <a:r>
              <a:rPr lang="ru-RU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2819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windig</a:t>
            </a:r>
            <a:r>
              <a:rPr lang="en-US" dirty="0" smtClean="0"/>
              <a:t>.</a:t>
            </a:r>
            <a:r>
              <a:rPr lang="ru-RU" dirty="0" smtClean="0"/>
              <a:t> Ветрено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58604"/>
            <a:ext cx="5904656" cy="4222724"/>
          </a:xfrm>
        </p:spPr>
      </p:pic>
    </p:spTree>
    <p:extLst>
      <p:ext uri="{BB962C8B-B14F-4D97-AF65-F5344CB8AC3E}">
        <p14:creationId xmlns:p14="http://schemas.microsoft.com/office/powerpoint/2010/main" val="2688659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scheint</a:t>
            </a:r>
            <a:r>
              <a:rPr lang="en-US" dirty="0" smtClean="0"/>
              <a:t> die </a:t>
            </a:r>
            <a:r>
              <a:rPr lang="en-US" dirty="0" err="1" smtClean="0"/>
              <a:t>Sonne</a:t>
            </a:r>
            <a:r>
              <a:rPr lang="en-US" dirty="0" smtClean="0"/>
              <a:t>. </a:t>
            </a:r>
            <a:r>
              <a:rPr lang="ru-RU" dirty="0" smtClean="0"/>
              <a:t>Солнечно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204864"/>
            <a:ext cx="3888432" cy="4237286"/>
          </a:xfrm>
        </p:spPr>
      </p:pic>
    </p:spTree>
    <p:extLst>
      <p:ext uri="{BB962C8B-B14F-4D97-AF65-F5344CB8AC3E}">
        <p14:creationId xmlns:p14="http://schemas.microsoft.com/office/powerpoint/2010/main" val="279661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Какое это время года?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5" r="1568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Was fur </a:t>
            </a:r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Jahreszeit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das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442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Весна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Fruhling</a:t>
            </a:r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0" r="288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497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Лето 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r="381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 smtClean="0"/>
              <a:t>ist</a:t>
            </a:r>
            <a:r>
              <a:rPr lang="ru-RU" dirty="0" smtClean="0"/>
              <a:t> </a:t>
            </a:r>
            <a:r>
              <a:rPr lang="en-US" dirty="0" err="1" smtClean="0"/>
              <a:t>Sommer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881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Осень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7" r="2696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 smtClean="0"/>
              <a:t>ist</a:t>
            </a:r>
            <a:r>
              <a:rPr lang="ru-RU" dirty="0" smtClean="0"/>
              <a:t> </a:t>
            </a:r>
            <a:r>
              <a:rPr lang="en-US" dirty="0" err="1" smtClean="0"/>
              <a:t>Herbst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79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Зима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6" r="2954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 smtClean="0"/>
              <a:t>ist</a:t>
            </a:r>
            <a:r>
              <a:rPr lang="ru-RU" dirty="0" smtClean="0"/>
              <a:t> </a:t>
            </a:r>
            <a:r>
              <a:rPr lang="en-US" dirty="0" smtClean="0"/>
              <a:t>Winter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89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Was fur das Wetter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heute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568" y="2324100"/>
            <a:ext cx="5951877" cy="3508375"/>
          </a:xfrm>
        </p:spPr>
      </p:pic>
    </p:spTree>
    <p:extLst>
      <p:ext uri="{BB962C8B-B14F-4D97-AF65-F5344CB8AC3E}">
        <p14:creationId xmlns:p14="http://schemas.microsoft.com/office/powerpoint/2010/main" val="392403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regnet</a:t>
            </a:r>
            <a:r>
              <a:rPr lang="ru-RU" dirty="0" smtClean="0"/>
              <a:t>. Идёт дождь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76872"/>
            <a:ext cx="6120680" cy="4068640"/>
          </a:xfrm>
        </p:spPr>
      </p:pic>
    </p:spTree>
    <p:extLst>
      <p:ext uri="{BB962C8B-B14F-4D97-AF65-F5344CB8AC3E}">
        <p14:creationId xmlns:p14="http://schemas.microsoft.com/office/powerpoint/2010/main" val="168548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schneit</a:t>
            </a:r>
            <a:r>
              <a:rPr lang="en-US" dirty="0" smtClean="0"/>
              <a:t>. </a:t>
            </a:r>
            <a:r>
              <a:rPr lang="ru-RU" dirty="0" smtClean="0"/>
              <a:t>Идёт снег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132856"/>
            <a:ext cx="5568618" cy="4176464"/>
          </a:xfrm>
        </p:spPr>
      </p:pic>
    </p:spTree>
    <p:extLst>
      <p:ext uri="{BB962C8B-B14F-4D97-AF65-F5344CB8AC3E}">
        <p14:creationId xmlns:p14="http://schemas.microsoft.com/office/powerpoint/2010/main" val="26893436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60</TotalTime>
  <Words>65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Времена года  «Jahreszeiten»</vt:lpstr>
      <vt:lpstr>Какое это время года?</vt:lpstr>
      <vt:lpstr>Весна </vt:lpstr>
      <vt:lpstr>Лето </vt:lpstr>
      <vt:lpstr>Осень</vt:lpstr>
      <vt:lpstr>Зима</vt:lpstr>
      <vt:lpstr>Was fur das Wetter ist heute?</vt:lpstr>
      <vt:lpstr>Es regnet. Идёт дождь</vt:lpstr>
      <vt:lpstr>Es schneit. Идёт снег</vt:lpstr>
      <vt:lpstr>Es ist windig. Ветрено</vt:lpstr>
      <vt:lpstr>Es scheint die Sonne. Солнечно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  «Jahreszeiten»</dc:title>
  <dc:creator>Валерий</dc:creator>
  <cp:lastModifiedBy>Валерий</cp:lastModifiedBy>
  <cp:revision>7</cp:revision>
  <dcterms:created xsi:type="dcterms:W3CDTF">2011-12-19T19:04:16Z</dcterms:created>
  <dcterms:modified xsi:type="dcterms:W3CDTF">2011-12-19T20:19:25Z</dcterms:modified>
</cp:coreProperties>
</file>