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3A05848-B0E9-4E32-9F01-051AF6EDC653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92D5C4-2937-462A-B9AE-AFAED88564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532765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6672"/>
            <a:ext cx="6840761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Внеурочое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занятие по информатике и ИКТ</a:t>
            </a: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Микроша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445224"/>
            <a:ext cx="410445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Руководитель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Аракелова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Э.С.</a:t>
            </a:r>
          </a:p>
        </p:txBody>
      </p:sp>
      <p:pic>
        <p:nvPicPr>
          <p:cNvPr id="2054" name="Рисунок 5" descr="DSC0048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349500"/>
            <a:ext cx="316865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6085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Рисунок 3" descr="DSC0048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6548">
            <a:off x="5026025" y="3878263"/>
            <a:ext cx="26924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SC0048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3413">
            <a:off x="5445125" y="369888"/>
            <a:ext cx="3384550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SC0048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94109">
            <a:off x="423863" y="3316288"/>
            <a:ext cx="2879725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SC0048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28610">
            <a:off x="365125" y="601663"/>
            <a:ext cx="28781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DSC00485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1628775"/>
            <a:ext cx="3097212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n2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Fon2</Template>
  <TotalTime>2</TotalTime>
  <Words>13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Fon2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ника</dc:creator>
  <cp:lastModifiedBy>ника</cp:lastModifiedBy>
  <cp:revision>1</cp:revision>
  <dcterms:created xsi:type="dcterms:W3CDTF">2013-11-22T06:21:12Z</dcterms:created>
  <dcterms:modified xsi:type="dcterms:W3CDTF">2013-11-22T06:23:12Z</dcterms:modified>
</cp:coreProperties>
</file>