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8" r:id="rId8"/>
    <p:sldId id="2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4224FD5-AF41-4101-A65B-AC15114DD6F7}" type="datetimeFigureOut">
              <a:rPr lang="ru-RU" smtClean="0"/>
              <a:pPr/>
              <a:t>26.07.2012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5B684B1-13FB-4E69-B7AB-9B3874AFA5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ru-RU" b="1" u="sng" dirty="0"/>
              <a:t> «ИКТ в    начальной школе»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572560" cy="5572164"/>
          </a:xfrm>
        </p:spPr>
        <p:txBody>
          <a:bodyPr>
            <a:normAutofit/>
          </a:bodyPr>
          <a:lstStyle/>
          <a:p>
            <a:r>
              <a:rPr lang="ru-RU" dirty="0"/>
              <a:t> Изменения в  Российском образовании и преобразования в обществе требует от школьного педагога нового подхода к процессу обучения. В современных условиях жизни не достаточно просто владеть набором знаний, умений и навыков, надо уметь их приобретать все в большем объеме, уметь применять их в </a:t>
            </a:r>
            <a:r>
              <a:rPr lang="ru-RU" dirty="0" smtClean="0"/>
              <a:t> </a:t>
            </a:r>
            <a:r>
              <a:rPr lang="ru-RU" dirty="0"/>
              <a:t>жизни, реальной ситуации. В современном динамично развивающемся информационном обществе нужны даже не столько сами знания, сколько умение добывать их и умение самостоятельно добытые знания применять во всевозможных ситуациях.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0085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Если каждый урок будет включать в себя средства ИКТ, то инфантильных и расторможенных детей будет меньше. Использование ИКТ преобразит преподавание традиционных учебных предметов, оптимизирует процессы понимания и запоминания учебного материала, а главное - поднимет на неизмеримо более высокий уровень интерес детей к учёбе.</a:t>
            </a:r>
          </a:p>
          <a:p>
            <a:r>
              <a:rPr lang="ru-RU" dirty="0"/>
              <a:t>        Использование компьютерных технологий в процессе обучения влияет на рост профессиональной компетентности учителя. Это способствует значительному повышению качества образования, что ведет к решению главной задачи образовательной политики.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/>
              <a:t>Начальная школа и новый образовательный стандарт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86874" cy="550072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ru-RU" sz="2000" dirty="0" smtClean="0"/>
              <a:t>С </a:t>
            </a:r>
            <a:r>
              <a:rPr lang="ru-RU" sz="2000" dirty="0"/>
              <a:t>1 сентября 2011-2012 учебного года во всех образовательных  учреждениях РФ (1 класс) введение Стандарта является обязательным.</a:t>
            </a:r>
          </a:p>
          <a:p>
            <a:r>
              <a:rPr lang="ru-RU" dirty="0"/>
              <a:t>Отличительной особенностью нового стандарта является </a:t>
            </a:r>
            <a:r>
              <a:rPr lang="ru-RU" u="sng" dirty="0"/>
              <a:t>его деятельный характер, ставящий главной целью развитие личности учащегося.</a:t>
            </a:r>
            <a:r>
              <a:rPr lang="ru-RU" dirty="0"/>
              <a:t> Система образования отказывается от традиционного представления результатов обучения в виде знаний, умений и навыков, формировки стандарта указывают реальные виды деятельности, которыми учащийся должен овладеть к концу начального обучения.</a:t>
            </a:r>
          </a:p>
          <a:p>
            <a:r>
              <a:rPr lang="ru-RU" dirty="0" smtClean="0"/>
              <a:t>Неотъемлемой </a:t>
            </a:r>
            <a:r>
              <a:rPr lang="ru-RU" dirty="0"/>
              <a:t>частью  нового стандарта являются универсальные учебные действия (УУД</a:t>
            </a:r>
            <a:r>
              <a:rPr lang="ru-RU" u="sng" dirty="0"/>
              <a:t>). Под УУД понимают «</a:t>
            </a:r>
            <a:r>
              <a:rPr lang="ru-RU" u="sng" dirty="0" err="1"/>
              <a:t>общеучебные</a:t>
            </a:r>
            <a:r>
              <a:rPr lang="ru-RU" u="sng" dirty="0"/>
              <a:t>  умения», «общие способы деятельности», «</a:t>
            </a:r>
            <a:r>
              <a:rPr lang="ru-RU" u="sng" dirty="0" err="1"/>
              <a:t>надпредметные</a:t>
            </a:r>
            <a:r>
              <a:rPr lang="ru-RU" u="sng" dirty="0"/>
              <a:t> действия» и т.п.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/>
              <a:t> Реализация программы формирования УУД в начальной школе - ключевая задача внедрения нового образовательного стандарта</a:t>
            </a:r>
            <a:r>
              <a:rPr lang="ru-RU" dirty="0"/>
              <a:t>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</a:t>
            </a:r>
            <a:r>
              <a:rPr lang="ru-RU" sz="2400" dirty="0" smtClean="0"/>
              <a:t> </a:t>
            </a:r>
            <a:r>
              <a:rPr lang="ru-RU" sz="2400" dirty="0"/>
              <a:t>Каждое образовательное учреждение разрабатывает собственную образовательную программу, учитывая в том числе, запросы и пожелания родителей учащихся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r>
              <a:rPr lang="ru-RU" sz="2400" dirty="0"/>
              <a:t>В  современной школе широко применяется проектный метод. Средства ИКТ являются наиболее перспективным средством реализации проектной методики обучения. Имеется цикл проектов, участвуя в которых, дети знакомятся друг с другом, обмениваются информацией о себе, о школе, о своих интересах и увлечениях. Это проекты  «Я и мое имя», «Моя семья», «</a:t>
            </a:r>
            <a:r>
              <a:rPr lang="ru-RU" sz="2400" dirty="0" err="1"/>
              <a:t>Здоровейка</a:t>
            </a:r>
            <a:r>
              <a:rPr lang="ru-RU" sz="2400" dirty="0"/>
              <a:t>» , «Основы эстетического воспитания». Родители должны всячески стимулировать детей к этой работе.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Интерактивная доска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pic>
        <p:nvPicPr>
          <p:cNvPr id="6146" name="Picture 2" descr="D:\Уроки мама\1 класс фото\DSCF018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714356"/>
            <a:ext cx="5000660" cy="400052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14282" y="714356"/>
            <a:ext cx="35004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течение двух лет я использую в образовательном процессе возможности современного инструмента - интерактивной доски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Board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которая стационарно установлена в классном кабинете в комплекте с компьютером и проектором.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4571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4643447"/>
            <a:ext cx="85011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Для меня наличие в классе электронной интерактивной доски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Star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Board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явилось действительно тем уникальным техническим средством, которое при правильном использовании помогло повлиять на качество обучения первоклассников и эффективность моего учительского труда.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501122" cy="61436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ru-RU" dirty="0" smtClean="0"/>
              <a:t>Учебник</a:t>
            </a:r>
            <a:r>
              <a:rPr lang="ru-RU" dirty="0"/>
              <a:t>, доска, мел, карточки с заданиями и бумажные плакаты  – составляющие педагогических технологий, которые были хороши вчера. Современная школа, призванная обеспечить доступность  качественного образования обучающихся с учетом их возможностей, интересов и склонностей; расширить активность социализации личности, обязана пересмотреть методический инструментарий в целом. Новые информационные технологии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ru-RU" dirty="0"/>
              <a:t>безусловно, играют  положительную роль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/>
              <a:t>Мастер класс.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00084"/>
            <a:ext cx="8229600" cy="585791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2000" dirty="0"/>
              <a:t>в МАОУ «СОШ № 10»    работает два года.  В 2011-2012 </a:t>
            </a:r>
            <a:r>
              <a:rPr lang="ru-RU" sz="2000" dirty="0" err="1"/>
              <a:t>уч</a:t>
            </a:r>
            <a:r>
              <a:rPr lang="ru-RU" sz="2000" dirty="0"/>
              <a:t>. году на базе школы организован мастер класс  Свердловского района города.</a:t>
            </a:r>
          </a:p>
          <a:p>
            <a:pPr>
              <a:buNone/>
            </a:pPr>
            <a:r>
              <a:rPr lang="ru-RU" b="1" dirty="0"/>
              <a:t>Цели:</a:t>
            </a:r>
            <a:r>
              <a:rPr lang="ru-RU" dirty="0"/>
              <a:t> сформировать у учителей-предметников необходимые компетенции по овладению ими основными функциями интерактивной доски и основными приемами использования ее в образовательном процессе.</a:t>
            </a:r>
          </a:p>
          <a:p>
            <a:pPr fontAlgn="base" hangingPunct="0">
              <a:buNone/>
            </a:pPr>
            <a:r>
              <a:rPr lang="ru-RU" dirty="0" smtClean="0"/>
              <a:t>  Достижение  </a:t>
            </a:r>
            <a:r>
              <a:rPr lang="ru-RU" dirty="0"/>
              <a:t>поставленной цели связывается с решением следующих     </a:t>
            </a:r>
          </a:p>
          <a:p>
            <a:pPr fontAlgn="base" hangingPunct="0">
              <a:buNone/>
            </a:pPr>
            <a:r>
              <a:rPr lang="ru-RU" b="1" dirty="0"/>
              <a:t>Задачи</a:t>
            </a:r>
            <a:r>
              <a:rPr lang="ru-RU" dirty="0"/>
              <a:t>:</a:t>
            </a:r>
          </a:p>
          <a:p>
            <a:pPr lvl="0"/>
            <a:r>
              <a:rPr lang="ru-RU" dirty="0"/>
              <a:t>познакомить с принципами работы с интерактивной доской; </a:t>
            </a:r>
          </a:p>
          <a:p>
            <a:pPr lvl="0"/>
            <a:r>
              <a:rPr lang="ru-RU" dirty="0"/>
              <a:t>познакомить с многообразием видов и форм использования интерактивной доски в урочное и внеурочное время; </a:t>
            </a:r>
          </a:p>
          <a:p>
            <a:pPr lvl="0" fontAlgn="base"/>
            <a:r>
              <a:rPr lang="ru-RU" dirty="0"/>
              <a:t>выработать практические навыки использования интерактивной доски в урочное и внеурочное время;</a:t>
            </a:r>
          </a:p>
          <a:p>
            <a:pPr lvl="0" fontAlgn="base"/>
            <a:r>
              <a:rPr lang="ru-RU" dirty="0"/>
              <a:t> создание условий для профессионального общения, самореализации и стимулирования роста творческого потенциала педагогов;</a:t>
            </a:r>
          </a:p>
          <a:p>
            <a:pPr lvl="0" fontAlgn="base"/>
            <a:r>
              <a:rPr lang="ru-RU" dirty="0"/>
              <a:t>повышение профессионального мастерства и квалификации участников;</a:t>
            </a:r>
          </a:p>
          <a:p>
            <a:pPr lvl="0" fontAlgn="base"/>
            <a:r>
              <a:rPr lang="ru-RU" dirty="0"/>
              <a:t>распространение передового педагогического опыта;</a:t>
            </a:r>
          </a:p>
          <a:p>
            <a:pPr lvl="0" fontAlgn="base"/>
            <a:r>
              <a:rPr lang="ru-RU" dirty="0"/>
              <a:t>внедрение новых технологий обучения и воспитания.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>
                <a:solidFill>
                  <a:schemeClr val="accent1"/>
                </a:solidFill>
              </a:rPr>
              <a:t>БЛАГОДАРЮ ЗА ВНИМАНИЕ!</a:t>
            </a:r>
            <a:endParaRPr lang="ru-RU" sz="48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</TotalTime>
  <Words>649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 «ИКТ в    начальной школе» </vt:lpstr>
      <vt:lpstr>Слайд 2</vt:lpstr>
      <vt:lpstr> Начальная школа и новый образовательный стандарт</vt:lpstr>
      <vt:lpstr> Реализация программы формирования УУД в начальной школе - ключевая задача внедрения нового образовательного стандарта. </vt:lpstr>
      <vt:lpstr>Интерактивная доска. </vt:lpstr>
      <vt:lpstr>Слайд 6</vt:lpstr>
      <vt:lpstr> Мастер класс. 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«ИКТ в    начальной школе» </dc:title>
  <dc:creator>Admin</dc:creator>
  <cp:lastModifiedBy>Admin</cp:lastModifiedBy>
  <cp:revision>9</cp:revision>
  <dcterms:created xsi:type="dcterms:W3CDTF">2012-03-25T18:18:22Z</dcterms:created>
  <dcterms:modified xsi:type="dcterms:W3CDTF">2012-07-25T22:54:57Z</dcterms:modified>
</cp:coreProperties>
</file>