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DAD7E4"/>
            </a:gs>
            <a:gs pos="0">
              <a:schemeClr val="accent2">
                <a:lumMod val="20000"/>
                <a:lumOff val="80000"/>
              </a:schemeClr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Заглавная буква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Упражнения в чтении. Продолжение знаком­ства с суффиксами и корнем. Наблюдение над однокоренными словами, над словами с безударным гласным в корне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65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вода                   травка                  слова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водник               травушка             словарик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трава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сова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совушка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Вова                        Влад                      Вика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Вадик                      Владик                  Виктор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Вадим</a:t>
            </a:r>
            <a:r>
              <a:rPr lang="ru-RU" dirty="0" smtClean="0"/>
              <a:t>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Владислав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1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Наша выставка.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Вот наша выставка. Виктор и Владик нарисовали водопад. Вика вышила коврик с вигвамом. Иван сколотил и раскрасил полку. Клава и Наташа приготовили пироги и торт. Павлик сам написал и нарисовал книгу!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А Вова на выставку отдал мамин горшок с кактусом….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класс на выставку пришли мамы и папы…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67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Заглавная буква В. Упражнения в чтении. Продолжение знаком­ства с суффиксами и корнем. Наблюдение над однокоренными словами, над словами с безударным гласным в корне.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Заглавная буква В. Упражнения в чтении. Продолжение знаком­ства с суффиксами и корнем. Наблюдение над однокоренными словами, над словами с безударным гласным в корне. </dc:title>
  <cp:lastModifiedBy>мама</cp:lastModifiedBy>
  <cp:revision>1</cp:revision>
  <dcterms:modified xsi:type="dcterms:W3CDTF">2012-05-09T18:12:53Z</dcterms:modified>
</cp:coreProperties>
</file>