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8" r:id="rId6"/>
    <p:sldId id="275" r:id="rId7"/>
    <p:sldId id="278" r:id="rId8"/>
    <p:sldId id="282" r:id="rId9"/>
    <p:sldId id="276" r:id="rId10"/>
    <p:sldId id="280" r:id="rId11"/>
    <p:sldId id="279" r:id="rId12"/>
    <p:sldId id="283" r:id="rId13"/>
    <p:sldId id="260" r:id="rId14"/>
    <p:sldId id="261" r:id="rId15"/>
    <p:sldId id="262" r:id="rId16"/>
    <p:sldId id="264" r:id="rId17"/>
    <p:sldId id="273" r:id="rId18"/>
    <p:sldId id="272" r:id="rId19"/>
    <p:sldId id="285" r:id="rId20"/>
    <p:sldId id="263" r:id="rId21"/>
    <p:sldId id="265" r:id="rId22"/>
    <p:sldId id="266" r:id="rId23"/>
    <p:sldId id="267" r:id="rId24"/>
    <p:sldId id="27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12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4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47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48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8F8E17-B721-4F35-88DE-743A62BA31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4C03EC-F0B4-488B-9C68-1F444398847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45940A-211F-461D-B56F-647538ADCE3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4997973-6068-4A9E-AC25-F85AD38DD1C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BF19B5-41FB-4A16-A6BC-7D24C52A9A0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265213-2BD6-4857-A3F5-655BC1772F1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B6A4BA-8D98-4349-B806-D7B41B5B21F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BA9F5E-59E0-4CF1-AE9A-1E2434EF1FE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33D5FB-291C-4473-B3B9-576571AB947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378044-DB4E-49C4-8738-A2F5C91EE24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34AAB1-1160-41BD-B993-C537042D8F0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1E2FAB-9DEC-45DA-BB17-760B4D60E0B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2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1ABE718-1F29-4D96-87A9-05DA5DE2B3E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86;&#1080;%20&#1076;&#1086;&#1082;&#1091;&#1084;&#1077;&#1085;&#1090;&#1099;\&#1044;&#1077;&#1090;&#1080;%20&#1074;&#1086;&#1081;&#1085;&#1099;\&#1052;&#1091;&#1079;&#1099;&#1082;&#1072;\buhenvaljdskii_nabat.mp3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60350"/>
            <a:ext cx="7772400" cy="504825"/>
          </a:xfrm>
        </p:spPr>
        <p:txBody>
          <a:bodyPr/>
          <a:lstStyle/>
          <a:p>
            <a:r>
              <a:rPr lang="ru-RU" sz="4400"/>
              <a:t>Страницы истории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508500"/>
            <a:ext cx="6400800" cy="1631950"/>
          </a:xfrm>
        </p:spPr>
        <p:txBody>
          <a:bodyPr/>
          <a:lstStyle/>
          <a:p>
            <a:r>
              <a:rPr lang="ru-RU"/>
              <a:t>Детям пережившим страшное военное время посвящается.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662113" y="1989138"/>
            <a:ext cx="5819775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Детство, опаленное войной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01090" y="6396335"/>
            <a:ext cx="642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22</a:t>
            </a:r>
            <a:endParaRPr lang="ru-RU" sz="2400" dirty="0"/>
          </a:p>
        </p:txBody>
      </p:sp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Марат </a:t>
            </a:r>
            <a:r>
              <a:rPr lang="ru-RU" dirty="0" err="1" smtClean="0"/>
              <a:t>Казей</a:t>
            </a:r>
            <a:endParaRPr lang="ru-RU" dirty="0"/>
          </a:p>
        </p:txBody>
      </p:sp>
      <p:pic>
        <p:nvPicPr>
          <p:cNvPr id="6" name="Рисунок 5" descr="50444415_KazeyMar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000240"/>
            <a:ext cx="2643206" cy="3673163"/>
          </a:xfrm>
          <a:prstGeom prst="roundRect">
            <a:avLst/>
          </a:prstGeom>
        </p:spPr>
      </p:pic>
      <p:pic>
        <p:nvPicPr>
          <p:cNvPr id="7" name="Рисунок 6" descr="waterma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785926"/>
            <a:ext cx="3171825" cy="4762500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00298" y="5786454"/>
            <a:ext cx="17491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/>
              <a:t>15 лет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43966" y="6396335"/>
            <a:ext cx="50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21</a:t>
            </a:r>
            <a:endParaRPr lang="ru-RU" sz="2400" dirty="0"/>
          </a:p>
        </p:txBody>
      </p:sp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Лара </a:t>
            </a:r>
            <a:r>
              <a:rPr lang="ru-RU" dirty="0" err="1" smtClean="0"/>
              <a:t>Михеенко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mi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500306"/>
            <a:ext cx="3664172" cy="3462332"/>
          </a:xfrm>
          <a:prstGeom prst="roundRect">
            <a:avLst/>
          </a:prstGeom>
        </p:spPr>
      </p:pic>
      <p:pic>
        <p:nvPicPr>
          <p:cNvPr id="7" name="Рисунок 6" descr="19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786058"/>
            <a:ext cx="3905246" cy="2928934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86182" y="5857892"/>
            <a:ext cx="17491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/>
              <a:t>12 лет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Василий </a:t>
            </a:r>
            <a:r>
              <a:rPr lang="ru-RU" dirty="0" err="1" smtClean="0"/>
              <a:t>Коробко</a:t>
            </a:r>
            <a:endParaRPr lang="ru-RU" dirty="0"/>
          </a:p>
        </p:txBody>
      </p:sp>
      <p:pic>
        <p:nvPicPr>
          <p:cNvPr id="6" name="Рисунок 5" descr="VUV1BCAOLS1O0CAC3TQCNCA2UHQ7JCACNGD04CAQAKO1FCAUVW0EJCAK08WNJCAT1GB2SCAV7R2FKCAIWV0DGCAOK324GCALP31NHCAA72TLPCA98Z6G0CAJ5NMG2CA1TGMTFCA8DQ0A0CA9VI6CWCAED8TD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344310"/>
            <a:ext cx="4572032" cy="5037462"/>
          </a:xfrm>
          <a:prstGeom prst="round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5500702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16 лет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/>
              <a:t>Страшной трагедией для страны стала блокада Ленинграда</a:t>
            </a:r>
          </a:p>
        </p:txBody>
      </p:sp>
      <p:pic>
        <p:nvPicPr>
          <p:cNvPr id="14340" name="Picture 4" descr="фото ленинград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5736" y="1700213"/>
            <a:ext cx="3721440" cy="4872059"/>
          </a:xfrm>
          <a:noFill/>
          <a:ln/>
        </p:spPr>
      </p:pic>
      <p:pic>
        <p:nvPicPr>
          <p:cNvPr id="14342" name="Picture 6" descr="фото ленинград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36067" y="1700212"/>
            <a:ext cx="3807822" cy="487205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Главной темой для Ленинграда были дети блокадного города</a:t>
            </a:r>
          </a:p>
        </p:txBody>
      </p:sp>
      <p:pic>
        <p:nvPicPr>
          <p:cNvPr id="17412" name="Picture 4" descr="фото ленинград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28" y="1268413"/>
            <a:ext cx="6215105" cy="53292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Таня Савичева</a:t>
            </a:r>
          </a:p>
        </p:txBody>
      </p:sp>
      <p:pic>
        <p:nvPicPr>
          <p:cNvPr id="19460" name="Picture 4" descr="таня савичев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667" y="1214423"/>
            <a:ext cx="8543737" cy="53578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Миллионы детей прошли через немецкие концлагеря.</a:t>
            </a:r>
          </a:p>
        </p:txBody>
      </p:sp>
      <p:pic>
        <p:nvPicPr>
          <p:cNvPr id="23556" name="Picture 4" descr="дети в концлагере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1500174"/>
            <a:ext cx="7672416" cy="5024451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Дети концлагерей. Их заставляли работать, на них проводили медицинские эксперименты, их просто убивали.</a:t>
            </a:r>
          </a:p>
        </p:txBody>
      </p:sp>
      <p:pic>
        <p:nvPicPr>
          <p:cNvPr id="46084" name="Picture 4" descr="концлагерь фото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557338"/>
            <a:ext cx="6264275" cy="49688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/>
              <a:t>Эти люди были избиты, унижены, оскорблены.</a:t>
            </a:r>
          </a:p>
        </p:txBody>
      </p:sp>
      <p:pic>
        <p:nvPicPr>
          <p:cNvPr id="44036" name="Picture 4" descr="концлагерь фото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0567" y="1484312"/>
            <a:ext cx="6701895" cy="508795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7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«Бухенвальд»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643966" y="6396335"/>
            <a:ext cx="50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16</a:t>
            </a:r>
            <a:endParaRPr lang="ru-RU" sz="2400" dirty="0"/>
          </a:p>
        </p:txBody>
      </p:sp>
      <p:pic>
        <p:nvPicPr>
          <p:cNvPr id="6" name="Рисунок 5" descr="GDHPOCAYHOYTBCAAI4CUTCAXDXQXLCAFK5UYJCAR28MX0CA0JV1MNCA2L32AOCAIL1ILMCAS97MB2CAYNETLOCA8HNE9VCABMA95KCA2ST2HRCA1NUAG7CA4F4ZI2CAHN26CKCALAMKHECAFIISWYCA4130Y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732576"/>
            <a:ext cx="6286544" cy="4737044"/>
          </a:xfrm>
          <a:prstGeom prst="roundRect">
            <a:avLst/>
          </a:prstGeom>
        </p:spPr>
      </p:pic>
      <p:pic>
        <p:nvPicPr>
          <p:cNvPr id="7" name="Рисунок 6" descr="282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61" y="1714488"/>
            <a:ext cx="6307013" cy="4792666"/>
          </a:xfrm>
          <a:prstGeom prst="roundRect">
            <a:avLst/>
          </a:prstGeom>
        </p:spPr>
      </p:pic>
      <p:pic>
        <p:nvPicPr>
          <p:cNvPr id="8" name="Рисунок 7" descr="19224_buch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1162297"/>
            <a:ext cx="8001056" cy="5460050"/>
          </a:xfrm>
          <a:prstGeom prst="roundRect">
            <a:avLst/>
          </a:prstGeom>
        </p:spPr>
      </p:pic>
      <p:pic>
        <p:nvPicPr>
          <p:cNvPr id="11" name="buhenvaljdskii_nab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786710" y="6000744"/>
            <a:ext cx="857256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4393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7972452" cy="1643074"/>
          </a:xfrm>
        </p:spPr>
        <p:txBody>
          <a:bodyPr/>
          <a:lstStyle/>
          <a:p>
            <a:r>
              <a:rPr lang="ru-RU" sz="2000" dirty="0"/>
              <a:t>На войне невыносимо трудно всем- и старым, и малым, и солдатам, и их близким.</a:t>
            </a:r>
            <a:br>
              <a:rPr lang="ru-RU" sz="2000" dirty="0"/>
            </a:br>
            <a:r>
              <a:rPr lang="ru-RU" sz="2000" dirty="0"/>
              <a:t>Но особенно страдали дети. Страдали от холода и голода, от невозможности вернуться в детство, от кромешного ада бомбежек и страшной тишины сиротства.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7172" name="Picture 4" descr="дети войны фото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08" y="1928802"/>
            <a:ext cx="4143403" cy="471490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Ничего не может быть страшнее смерти детей, даже на войне.</a:t>
            </a:r>
          </a:p>
        </p:txBody>
      </p:sp>
      <p:pic>
        <p:nvPicPr>
          <p:cNvPr id="21508" name="Picture 4" descr="смерть детей на войне фото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1557338"/>
            <a:ext cx="8001056" cy="501493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После себя фашисты оставляли выжженные до тла деревни</a:t>
            </a:r>
          </a:p>
        </p:txBody>
      </p:sp>
      <p:pic>
        <p:nvPicPr>
          <p:cNvPr id="25604" name="Picture 4" descr="у сожженой хаты фото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844675"/>
            <a:ext cx="6769100" cy="46799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Дети у сожженной хаты (Белоруссия)</a:t>
            </a:r>
          </a:p>
        </p:txBody>
      </p:sp>
      <p:pic>
        <p:nvPicPr>
          <p:cNvPr id="27652" name="Picture 4" descr="дети войны белорусия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557338"/>
            <a:ext cx="7416800" cy="48958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Здесь побывали фашисты.</a:t>
            </a:r>
          </a:p>
        </p:txBody>
      </p:sp>
      <p:pic>
        <p:nvPicPr>
          <p:cNvPr id="29704" name="Picture 8" descr="здесь побывали фашисты фото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773238"/>
            <a:ext cx="7416800" cy="47513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/>
              <a:t>Слава воинам- победителям!</a:t>
            </a:r>
            <a:br>
              <a:rPr lang="ru-RU" sz="3800"/>
            </a:br>
            <a:r>
              <a:rPr lang="ru-RU" sz="3800"/>
              <a:t>Вечная память павшим!</a:t>
            </a:r>
          </a:p>
        </p:txBody>
      </p:sp>
      <p:pic>
        <p:nvPicPr>
          <p:cNvPr id="41988" name="Picture 4" descr="картина конец войны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700213"/>
            <a:ext cx="7416800" cy="45180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С начала войны школьники городов пришли на промышленные предприятия, чтобы заметить ушедших на фронт отцов и старших братьев</a:t>
            </a:r>
          </a:p>
        </p:txBody>
      </p:sp>
      <p:pic>
        <p:nvPicPr>
          <p:cNvPr id="10244" name="Picture 4" descr="дети на заводе фото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1484313"/>
            <a:ext cx="8072494" cy="508795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ru-RU" sz="2400" dirty="0"/>
              <a:t>День и ночь продолжались бомбежки крупных городов. Жители спускались в огромные бомбоубежища, где спали, ели, читали книги</a:t>
            </a:r>
          </a:p>
        </p:txBody>
      </p:sp>
      <p:pic>
        <p:nvPicPr>
          <p:cNvPr id="12292" name="Picture 4" descr="дети в бомбоубежище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42" y="1412875"/>
            <a:ext cx="6357982" cy="52562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Во время </a:t>
            </a:r>
            <a:r>
              <a:rPr lang="ru-RU" sz="3200" dirty="0" smtClean="0"/>
              <a:t>налета </a:t>
            </a:r>
            <a:r>
              <a:rPr lang="ru-RU" sz="3200" dirty="0"/>
              <a:t>фашистской авиации.</a:t>
            </a:r>
          </a:p>
        </p:txBody>
      </p:sp>
      <p:pic>
        <p:nvPicPr>
          <p:cNvPr id="31748" name="Picture 4" descr="фото- дети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844675"/>
            <a:ext cx="7416800" cy="46831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43966" y="6467797"/>
            <a:ext cx="50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18</a:t>
            </a:r>
            <a:endParaRPr lang="ru-RU" sz="24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Леня Голиков</a:t>
            </a:r>
            <a:endParaRPr lang="ru-RU" dirty="0"/>
          </a:p>
        </p:txBody>
      </p:sp>
      <p:pic>
        <p:nvPicPr>
          <p:cNvPr id="5" name="Рисунок 4" descr="1242756747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071678"/>
            <a:ext cx="3181350" cy="3810000"/>
          </a:xfrm>
          <a:prstGeom prst="roundRect">
            <a:avLst/>
          </a:prstGeom>
        </p:spPr>
      </p:pic>
      <p:pic>
        <p:nvPicPr>
          <p:cNvPr id="7" name="Рисунок 6" descr="972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000240"/>
            <a:ext cx="2857520" cy="3811909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86182" y="5857892"/>
            <a:ext cx="17491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/>
              <a:t>14 лет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29652" y="6396335"/>
            <a:ext cx="71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20</a:t>
            </a:r>
            <a:endParaRPr lang="ru-RU" sz="2400" dirty="0"/>
          </a:p>
        </p:txBody>
      </p:sp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Валентин Котик</a:t>
            </a:r>
            <a:endParaRPr lang="ru-RU" dirty="0"/>
          </a:p>
        </p:txBody>
      </p:sp>
      <p:pic>
        <p:nvPicPr>
          <p:cNvPr id="6" name="Рисунок 5" descr="XDQHFCALLYH5FCAVRGB02CAJIA103CAKOIB3BCA5VI2GDCAQRJF81CAL34ZEHCAM1K1Y5CAOXNC10CAWS66AXCAN3R6HICAU5M3HKCAX7CGYTCAF2XJNACAUWTA1LCA0IZF13CAOTISC5CAJAQQAFCATX4N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071678"/>
            <a:ext cx="3253743" cy="4000504"/>
          </a:xfrm>
          <a:prstGeom prst="roundRect">
            <a:avLst/>
          </a:prstGeom>
        </p:spPr>
      </p:pic>
      <p:pic>
        <p:nvPicPr>
          <p:cNvPr id="7" name="Рисунок 6" descr="deti_geroi_html_m2708a32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071678"/>
            <a:ext cx="2724150" cy="4010025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86182" y="5857892"/>
            <a:ext cx="17491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/>
              <a:t>14 лет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16223062_getpho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428736"/>
            <a:ext cx="3357586" cy="4786316"/>
          </a:xfrm>
          <a:prstGeom prst="roundRect">
            <a:avLst/>
          </a:prstGeom>
        </p:spPr>
      </p:pic>
      <p:pic>
        <p:nvPicPr>
          <p:cNvPr id="6" name="Рисунок 5" descr="34a4cfdcec1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28736"/>
            <a:ext cx="3757618" cy="4425471"/>
          </a:xfrm>
          <a:prstGeom prst="roundRect">
            <a:avLst/>
          </a:prstGeom>
        </p:spPr>
      </p:pic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Володя Дубинин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86182" y="5857892"/>
            <a:ext cx="17491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/>
              <a:t>15 лет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43966" y="6396335"/>
            <a:ext cx="50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19</a:t>
            </a:r>
            <a:endParaRPr lang="ru-RU" sz="2400" dirty="0"/>
          </a:p>
        </p:txBody>
      </p:sp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Зина Портнова</a:t>
            </a:r>
            <a:endParaRPr lang="ru-RU" dirty="0"/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000240"/>
            <a:ext cx="2827577" cy="4143380"/>
          </a:xfrm>
          <a:prstGeom prst="roundRect">
            <a:avLst/>
          </a:prstGeom>
        </p:spPr>
      </p:pic>
      <p:pic>
        <p:nvPicPr>
          <p:cNvPr id="7" name="Рисунок 6" descr="0_1c9bc_620af9a0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2214554"/>
            <a:ext cx="4565103" cy="3539786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86182" y="5857892"/>
            <a:ext cx="17283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/>
              <a:t>15 лет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268</TotalTime>
  <Words>199</Words>
  <Application>Microsoft PowerPoint</Application>
  <PresentationFormat>Экран (4:3)</PresentationFormat>
  <Paragraphs>39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Занавес</vt:lpstr>
      <vt:lpstr>Страницы истории</vt:lpstr>
      <vt:lpstr>На войне невыносимо трудно всем- и старым, и малым, и солдатам, и их близким. Но особенно страдали дети. Страдали от холода и голода, от невозможности вернуться в детство, от кромешного ада бомбежек и страшной тишины сиротства. </vt:lpstr>
      <vt:lpstr>С начала войны школьники городов пришли на промышленные предприятия, чтобы заметить ушедших на фронт отцов и старших братьев</vt:lpstr>
      <vt:lpstr>День и ночь продолжались бомбежки крупных городов. Жители спускались в огромные бомбоубежища, где спали, ели, читали книги</vt:lpstr>
      <vt:lpstr>Во время налета фашистской авиации.</vt:lpstr>
      <vt:lpstr>Леня Голиков</vt:lpstr>
      <vt:lpstr>Валентин Котик</vt:lpstr>
      <vt:lpstr>Володя Дубинин</vt:lpstr>
      <vt:lpstr>Зина Портнова</vt:lpstr>
      <vt:lpstr>Марат Казей</vt:lpstr>
      <vt:lpstr>Лара Михеенко </vt:lpstr>
      <vt:lpstr>Василий Коробко</vt:lpstr>
      <vt:lpstr>Страшной трагедией для страны стала блокада Ленинграда</vt:lpstr>
      <vt:lpstr>Главной темой для Ленинграда были дети блокадного города</vt:lpstr>
      <vt:lpstr>Таня Савичева</vt:lpstr>
      <vt:lpstr>Миллионы детей прошли через немецкие концлагеря.</vt:lpstr>
      <vt:lpstr>Дети концлагерей. Их заставляли работать, на них проводили медицинские эксперименты, их просто убивали.</vt:lpstr>
      <vt:lpstr>Эти люди были избиты, унижены, оскорблены.</vt:lpstr>
      <vt:lpstr>«Бухенвальд»</vt:lpstr>
      <vt:lpstr>Ничего не может быть страшнее смерти детей, даже на войне.</vt:lpstr>
      <vt:lpstr>После себя фашисты оставляли выжженные до тла деревни</vt:lpstr>
      <vt:lpstr>Дети у сожженной хаты (Белоруссия)</vt:lpstr>
      <vt:lpstr>Здесь побывали фашисты.</vt:lpstr>
      <vt:lpstr>Слава воинам- победителям! Вечная память павшим!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Страницы истории</dc:title>
  <dc:creator>Лапазин                                             </dc:creator>
  <cp:lastModifiedBy>Ромина ВИ</cp:lastModifiedBy>
  <cp:revision>17</cp:revision>
  <dcterms:created xsi:type="dcterms:W3CDTF">2007-04-18T16:30:20Z</dcterms:created>
  <dcterms:modified xsi:type="dcterms:W3CDTF">2012-02-21T20:46:49Z</dcterms:modified>
</cp:coreProperties>
</file>