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68" r:id="rId2"/>
    <p:sldId id="256" r:id="rId3"/>
    <p:sldId id="257" r:id="rId4"/>
    <p:sldId id="258" r:id="rId5"/>
    <p:sldId id="259" r:id="rId6"/>
    <p:sldId id="270" r:id="rId7"/>
    <p:sldId id="271" r:id="rId8"/>
    <p:sldId id="272" r:id="rId9"/>
    <p:sldId id="273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B46B-1B95-45C9-B83A-1B6CFAA6F8D4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B8F8-EF61-4882-B10E-204C275227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B46B-1B95-45C9-B83A-1B6CFAA6F8D4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B8F8-EF61-4882-B10E-204C27522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B46B-1B95-45C9-B83A-1B6CFAA6F8D4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B8F8-EF61-4882-B10E-204C27522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B46B-1B95-45C9-B83A-1B6CFAA6F8D4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B8F8-EF61-4882-B10E-204C27522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B46B-1B95-45C9-B83A-1B6CFAA6F8D4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B5B8F8-EF61-4882-B10E-204C275227BE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B46B-1B95-45C9-B83A-1B6CFAA6F8D4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B8F8-EF61-4882-B10E-204C27522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B46B-1B95-45C9-B83A-1B6CFAA6F8D4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B8F8-EF61-4882-B10E-204C27522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B46B-1B95-45C9-B83A-1B6CFAA6F8D4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B8F8-EF61-4882-B10E-204C27522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B46B-1B95-45C9-B83A-1B6CFAA6F8D4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B8F8-EF61-4882-B10E-204C27522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B46B-1B95-45C9-B83A-1B6CFAA6F8D4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B8F8-EF61-4882-B10E-204C27522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B46B-1B95-45C9-B83A-1B6CFAA6F8D4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B8F8-EF61-4882-B10E-204C27522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42B46B-1B95-45C9-B83A-1B6CFAA6F8D4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B5B8F8-EF61-4882-B10E-204C275227BE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229600" cy="119330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Точечный массаж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45256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5943600" cy="3941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57332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Курзанова Дарья Сергеевна ГБОУ детский сад №1244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29600" cy="103671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Немного практики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353782240_a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92896"/>
            <a:ext cx="5414191" cy="3894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229600" cy="284948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Спасибо за внимание!</a:t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Будьте здоровы!!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29600" cy="10801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Немножко истории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1988840"/>
            <a:ext cx="2880320" cy="44644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Родиной метода принято считать Китай.  Книга «</a:t>
            </a:r>
            <a:r>
              <a:rPr lang="ru-RU" dirty="0" err="1" smtClean="0"/>
              <a:t>Хуанди</a:t>
            </a:r>
            <a:r>
              <a:rPr lang="ru-RU" dirty="0" smtClean="0"/>
              <a:t> </a:t>
            </a:r>
            <a:r>
              <a:rPr lang="ru-RU" dirty="0" err="1" smtClean="0"/>
              <a:t>ней-цзин</a:t>
            </a:r>
            <a:r>
              <a:rPr lang="ru-RU" dirty="0" smtClean="0"/>
              <a:t>» написанной в 221 году до н.э. – одно из первых письменных свидетельств , посвященных иглоукалыванию.</a:t>
            </a:r>
            <a:endParaRPr lang="ru-RU" dirty="0"/>
          </a:p>
        </p:txBody>
      </p:sp>
      <p:pic>
        <p:nvPicPr>
          <p:cNvPr id="4" name="Рисунок 3" descr="Schermata 2012-10-09 alle 13_28_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4495800" cy="418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8229600" cy="439248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ru-RU" sz="2800" i="1" u="sng" dirty="0" smtClean="0">
                <a:solidFill>
                  <a:srgbClr val="FF0000"/>
                </a:solidFill>
              </a:rPr>
              <a:t>Точечный массаж</a:t>
            </a:r>
            <a:r>
              <a:rPr lang="ru-RU" sz="2800" i="1" u="sng" dirty="0" smtClean="0"/>
              <a:t> – </a:t>
            </a:r>
            <a:r>
              <a:rPr lang="ru-RU" sz="2800" i="1" u="sng" dirty="0" smtClean="0">
                <a:solidFill>
                  <a:schemeClr val="bg1"/>
                </a:solidFill>
              </a:rPr>
              <a:t>это воздействие на биологически активные точки, расположенные на коже человека</a:t>
            </a:r>
            <a:r>
              <a:rPr lang="ru-RU" sz="2800" i="1" dirty="0" smtClean="0">
                <a:solidFill>
                  <a:schemeClr val="bg1"/>
                </a:solidFill>
              </a:rPr>
              <a:t>. </a:t>
            </a:r>
            <a:r>
              <a:rPr lang="ru-RU" sz="2800" dirty="0" smtClean="0">
                <a:solidFill>
                  <a:schemeClr val="bg1"/>
                </a:solidFill>
              </a:rPr>
              <a:t>Как известно, кожа – своего рода «броня», защищающая внутренние органы. Под влиянием инфекции, из-за постоянно идущего размножения вирусов в слизистых оболочках дыхательных путей, </a:t>
            </a:r>
            <a:r>
              <a:rPr lang="ru-RU" sz="2800" dirty="0" err="1" smtClean="0">
                <a:solidFill>
                  <a:schemeClr val="bg1"/>
                </a:solidFill>
              </a:rPr>
              <a:t>лор-органов</a:t>
            </a:r>
            <a:r>
              <a:rPr lang="ru-RU" sz="2800" dirty="0" smtClean="0">
                <a:solidFill>
                  <a:schemeClr val="bg1"/>
                </a:solidFill>
              </a:rPr>
              <a:t> и пищеварительного тракта защитные свойства кожи нарушаются.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6454226" cy="1481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6672"/>
            <a:ext cx="6984776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 smtClean="0">
                <a:solidFill>
                  <a:schemeClr val="bg1"/>
                </a:solidFill>
              </a:rPr>
              <a:t>Стимуляция </a:t>
            </a:r>
            <a:r>
              <a:rPr lang="ru-RU" sz="12800" b="1" dirty="0" smtClean="0">
                <a:solidFill>
                  <a:schemeClr val="bg1"/>
                </a:solidFill>
              </a:rPr>
              <a:t>активных точек</a:t>
            </a:r>
            <a:r>
              <a:rPr lang="ru-RU" sz="12800" dirty="0" smtClean="0">
                <a:solidFill>
                  <a:schemeClr val="bg1"/>
                </a:solidFill>
              </a:rPr>
              <a:t> кожи активизирует выработку в организме собственного </a:t>
            </a:r>
            <a:r>
              <a:rPr lang="ru-RU" sz="12800" b="1" dirty="0" smtClean="0">
                <a:solidFill>
                  <a:schemeClr val="bg1"/>
                </a:solidFill>
              </a:rPr>
              <a:t>интерферона</a:t>
            </a:r>
            <a:r>
              <a:rPr lang="ru-RU" sz="12800" dirty="0" smtClean="0">
                <a:solidFill>
                  <a:schemeClr val="bg1"/>
                </a:solidFill>
              </a:rPr>
              <a:t>, который, как известно, является в медицине весьма эффективным </a:t>
            </a:r>
            <a:r>
              <a:rPr lang="ru-RU" sz="11200" dirty="0" smtClean="0">
                <a:solidFill>
                  <a:schemeClr val="bg1"/>
                </a:solidFill>
              </a:rPr>
              <a:t>противовирусным препаратом и</a:t>
            </a:r>
            <a:endParaRPr lang="ru-RU" sz="112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731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57089"/>
            <a:ext cx="5610200" cy="3800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3318570"/>
            <a:ext cx="3347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 поддерживает адаптационные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реакции организма в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неблагоприятной экологической обстановке.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229600" cy="1828800"/>
          </a:xfrm>
        </p:spPr>
        <p:txBody>
          <a:bodyPr>
            <a:noAutofit/>
          </a:bodyPr>
          <a:lstStyle/>
          <a:p>
            <a:pPr indent="444500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Все активные точки объединены в девять зон: основные (2–4, 6–8) сосредоточены в области лица и шеи, дополнительные (1, 5, 9) – сзади, у позвоночника, на передней поверхности грудной клетки и на руках.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1340115696_tochechnyy-massazh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433" y="3629388"/>
            <a:ext cx="3096344" cy="3096344"/>
          </a:xfrm>
          <a:prstGeom prst="rect">
            <a:avLst/>
          </a:prstGeom>
        </p:spPr>
      </p:pic>
      <p:pic>
        <p:nvPicPr>
          <p:cNvPr id="7" name="Рисунок 6" descr="0_63029_4429291b_L.jpg"/>
          <p:cNvPicPr>
            <a:picLocks noChangeAspect="1"/>
          </p:cNvPicPr>
          <p:nvPr/>
        </p:nvPicPr>
        <p:blipFill>
          <a:blip r:embed="rId3" cstate="print"/>
          <a:srcRect l="4137" t="3802" r="3280" b="2410"/>
          <a:stretch>
            <a:fillRect/>
          </a:stretch>
        </p:blipFill>
        <p:spPr>
          <a:xfrm>
            <a:off x="5621311" y="3567659"/>
            <a:ext cx="2533338" cy="320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D:\Мои документы\мое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9"/>
          <p:cNvSpPr>
            <a:spLocks noGrp="1"/>
          </p:cNvSpPr>
          <p:nvPr>
            <p:ph type="title"/>
          </p:nvPr>
        </p:nvSpPr>
        <p:spPr>
          <a:xfrm>
            <a:off x="428625" y="5286375"/>
            <a:ext cx="8229600" cy="857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4000" dirty="0" smtClean="0"/>
              <a:t>	</a:t>
            </a:r>
            <a:r>
              <a:rPr lang="ru-RU" sz="4000" dirty="0" smtClean="0">
                <a:solidFill>
                  <a:schemeClr val="bg1"/>
                </a:solidFill>
              </a:rPr>
              <a:t>Точка 1				Точка 2</a:t>
            </a:r>
          </a:p>
        </p:txBody>
      </p:sp>
      <p:pic>
        <p:nvPicPr>
          <p:cNvPr id="7172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9243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25" y="571500"/>
            <a:ext cx="39941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D:\Мои документы\мое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500063" y="5572125"/>
            <a:ext cx="8229600" cy="785813"/>
          </a:xfrm>
        </p:spPr>
        <p:txBody>
          <a:bodyPr/>
          <a:lstStyle/>
          <a:p>
            <a:pPr algn="l" eaLnBrk="1" hangingPunct="1"/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Точка 3			   Точка 4</a:t>
            </a:r>
          </a:p>
        </p:txBody>
      </p:sp>
      <p:pic>
        <p:nvPicPr>
          <p:cNvPr id="9220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571500"/>
            <a:ext cx="34956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571500"/>
            <a:ext cx="374650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D:\Мои документы\мое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143500"/>
            <a:ext cx="8229600" cy="64293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Точка 5				Точка </a:t>
            </a:r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8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615950"/>
            <a:ext cx="33575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571500"/>
            <a:ext cx="3214687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:\Мои документы\мое\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625" y="5500688"/>
            <a:ext cx="8286750" cy="7143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Точка 7		Точка 8		Точка 9					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6" name="Рисунок 3" descr="C:\Documents and Settings\Irishka\Local Settings\Temporary Internet Files\Content.Word\Копия (2) точечный массаж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465138"/>
            <a:ext cx="3071813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C:\Documents and Settings\Irishka\Local Settings\Temporary Internet Files\Content.Word\Копия (2) точечный массаж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6525" y="1857375"/>
            <a:ext cx="2782888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7" descr="C:\Documents and Settings\Irishka\Local Settings\Temporary Internet Files\Content.Word\Копия (2) точечный массаж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4286250"/>
            <a:ext cx="1839913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53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Точечный массаж</vt:lpstr>
      <vt:lpstr>Немножко истории</vt:lpstr>
      <vt:lpstr>Точечный массаж – это воздействие на биологически активные точки, расположенные на коже человека. Как известно, кожа – своего рода «броня», защищающая внутренние органы. Под влиянием инфекции, из-за постоянно идущего размножения вирусов в слизистых оболочках дыхательных путей, лор-органов и пищеварительного тракта защитные свойства кожи нарушаются.</vt:lpstr>
      <vt:lpstr>Слайд 4</vt:lpstr>
      <vt:lpstr>Все активные точки объединены в девять зон: основные (2–4, 6–8) сосредоточены в области лица и шеи, дополнительные (1, 5, 9) – сзади, у позвоночника, на передней поверхности грудной клетки и на руках.</vt:lpstr>
      <vt:lpstr> Точка 1    Точка 2</vt:lpstr>
      <vt:lpstr> Точка 3      Точка 4</vt:lpstr>
      <vt:lpstr> Точка 5    Точка 6</vt:lpstr>
      <vt:lpstr>      Точка 7  Точка 8  Точка 9     </vt:lpstr>
      <vt:lpstr>Немного практики</vt:lpstr>
      <vt:lpstr>Спасибо за внимание! Будьте здоровы!!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Точечный массаж</dc:title>
  <dc:creator>Демонстрационная версия</dc:creator>
  <cp:lastModifiedBy>Демонстрационная версия</cp:lastModifiedBy>
  <cp:revision>6</cp:revision>
  <dcterms:created xsi:type="dcterms:W3CDTF">2014-02-10T03:16:30Z</dcterms:created>
  <dcterms:modified xsi:type="dcterms:W3CDTF">2014-02-10T04:13:05Z</dcterms:modified>
</cp:coreProperties>
</file>