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6" autoAdjust="0"/>
  </p:normalViewPr>
  <p:slideViewPr>
    <p:cSldViewPr>
      <p:cViewPr varScale="1">
        <p:scale>
          <a:sx n="75" d="100"/>
          <a:sy n="75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5E01-39CB-425E-BC16-260A9303937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FDB09-F71C-4C25-BA72-0FD67FB5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4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4" y="28788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искусства своя особенная правда</a:t>
            </a:r>
            <a:endParaRPr lang="ru-RU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://euculture.vixpo.nsu.ru/?el=2665&amp;mmedia=ATTR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219825" cy="30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8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2544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Пабло Пикассо</a:t>
            </a:r>
          </a:p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Плачущая женщина</a:t>
            </a:r>
            <a:endParaRPr lang="ru-RU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files.list.co.uk/images/2012/08/29/picasso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93104"/>
            <a:ext cx="41740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52" y="28788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Пабло Пикассо</a:t>
            </a:r>
          </a:p>
          <a:p>
            <a:pPr algn="ctr"/>
            <a:r>
              <a:rPr lang="ru-RU" sz="5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Герника</a:t>
            </a:r>
            <a:endParaRPr lang="ru-RU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ttp://www.infobarrel.com/media/image/83705_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08" y="1916832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4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788" y="229196"/>
            <a:ext cx="81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Пабло Пикассо</a:t>
            </a:r>
          </a:p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Девочка на шаре</a:t>
            </a:r>
            <a:endParaRPr lang="ru-RU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http://хозяинофф.рф/images/acrobatona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60412"/>
            <a:ext cx="4032448" cy="48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italnya.ru/upload/655/30679035047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54" y="1860413"/>
            <a:ext cx="2688609" cy="35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4" y="28788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8640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Эдвард Мунк</a:t>
            </a:r>
          </a:p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Крик</a:t>
            </a:r>
            <a:endParaRPr lang="ru-RU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ttp://www.ilgiornale.it/sites/default/files/foto/2012/05/03/att_858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19856"/>
            <a:ext cx="5422404" cy="43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4" y="28788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3923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 Шагал</a:t>
            </a:r>
          </a:p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Рождения</a:t>
            </a:r>
            <a:endParaRPr lang="ru-RU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2" name="Picture 4" descr="http://im5-tub-ru.yandex.net/i?id=314015139-02-72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5139"/>
            <a:ext cx="5879185" cy="46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28788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8788"/>
            <a:ext cx="43924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Натан Альтман</a:t>
            </a:r>
          </a:p>
          <a:p>
            <a:pPr algn="ctr"/>
            <a:r>
              <a:rPr lang="ru-RU" sz="45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Портрет Анны Ахматовой</a:t>
            </a:r>
            <a:endParaRPr lang="ru-RU" sz="45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http://www.pravmir.ru/wp-content/uploads/2012/06/0008-%D0%9D.-%D0%98.-%D0%90%D0%BB%D1%8C%D1%82%D0%BC%D0%B0%D0%BD-%D0%9F%D0%BE%D1%80%D1%82%D1%80%D0%B5%D1%82-%D0%BF%D0%BE%D1%8D%D1%82%D0%B5%D1%81%D1%81%D1%8B-%D0%90%D0%BD%D0%BD%D1%8B-%D0%90%D0%BD%D0%B4%D1%80%D0%B5%D0%B5%D0%B2%D0%BD%D1%8B-%D0%90%D1%85%D0%BC%D0%B0%D1%82%D0%BE%D0%B2%D0%BE%D0%B9.-1914.-%D0%A5%D0%BE%D0%BB%D1%81%D1%82-%D0%BC%D0%B0%D1%81%D0%BB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26" y="-1"/>
            <a:ext cx="43893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template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64" y="28788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hkolazhizni.ru/img/content/i76/76303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68" y="1631216"/>
            <a:ext cx="60960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556" y="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Петр Кончаловский</a:t>
            </a:r>
          </a:p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Сирень</a:t>
            </a:r>
            <a:endParaRPr lang="ru-RU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натуслик</dc:creator>
  <cp:lastModifiedBy>натуслик</cp:lastModifiedBy>
  <cp:revision>53</cp:revision>
  <dcterms:created xsi:type="dcterms:W3CDTF">2013-08-28T11:31:46Z</dcterms:created>
  <dcterms:modified xsi:type="dcterms:W3CDTF">2014-03-31T14:36:25Z</dcterms:modified>
</cp:coreProperties>
</file>