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5A80-9587-4517-A008-48E346AB5A2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A0907-F27E-4CD9-9755-1A69587CE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618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5A80-9587-4517-A008-48E346AB5A2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A0907-F27E-4CD9-9755-1A69587CE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639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5A80-9587-4517-A008-48E346AB5A2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A0907-F27E-4CD9-9755-1A69587CE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433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5A80-9587-4517-A008-48E346AB5A2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A0907-F27E-4CD9-9755-1A69587CE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773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5A80-9587-4517-A008-48E346AB5A2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A0907-F27E-4CD9-9755-1A69587CE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298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5A80-9587-4517-A008-48E346AB5A2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A0907-F27E-4CD9-9755-1A69587CE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06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5A80-9587-4517-A008-48E346AB5A2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A0907-F27E-4CD9-9755-1A69587CE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78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5A80-9587-4517-A008-48E346AB5A2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A0907-F27E-4CD9-9755-1A69587CE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095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5A80-9587-4517-A008-48E346AB5A2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A0907-F27E-4CD9-9755-1A69587CE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85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5A80-9587-4517-A008-48E346AB5A2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A0907-F27E-4CD9-9755-1A69587CE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115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5A80-9587-4517-A008-48E346AB5A2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A0907-F27E-4CD9-9755-1A69587CE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913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85A80-9587-4517-A008-48E346AB5A2D}" type="datetimeFigureOut">
              <a:rPr lang="ru-RU" smtClean="0"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A0907-F27E-4CD9-9755-1A69587CE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445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Игра «Измени слово!»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9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24528" y="188640"/>
            <a:ext cx="1738536" cy="92211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5"/>
            <a:ext cx="5616624" cy="4220909"/>
          </a:xfrm>
        </p:spPr>
      </p:pic>
      <p:sp>
        <p:nvSpPr>
          <p:cNvPr id="5" name="TextBox 4"/>
          <p:cNvSpPr txBox="1"/>
          <p:nvPr/>
        </p:nvSpPr>
        <p:spPr>
          <a:xfrm>
            <a:off x="6300192" y="692696"/>
            <a:ext cx="12738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Ро</a:t>
            </a:r>
            <a:r>
              <a:rPr lang="ru-RU" sz="3600" b="1" i="1" u="sng" dirty="0" smtClean="0">
                <a:solidFill>
                  <a:srgbClr val="FF0000"/>
                </a:solidFill>
              </a:rPr>
              <a:t>з</a:t>
            </a:r>
            <a:r>
              <a:rPr lang="ru-RU" sz="3600" b="1" dirty="0" smtClean="0"/>
              <a:t>а </a:t>
            </a: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268679" y="1411826"/>
            <a:ext cx="1095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Ро</a:t>
            </a:r>
            <a:r>
              <a:rPr lang="ru-RU" sz="3600" b="1" i="1" u="sng" dirty="0" smtClean="0">
                <a:solidFill>
                  <a:srgbClr val="FF0000"/>
                </a:solidFill>
              </a:rPr>
              <a:t>с</a:t>
            </a:r>
            <a:r>
              <a:rPr lang="ru-RU" sz="3600" b="1" dirty="0" smtClean="0"/>
              <a:t>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291041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3456384" cy="3364214"/>
          </a:xfrm>
        </p:spPr>
      </p:pic>
      <p:sp>
        <p:nvSpPr>
          <p:cNvPr id="5" name="TextBox 4"/>
          <p:cNvSpPr txBox="1"/>
          <p:nvPr/>
        </p:nvSpPr>
        <p:spPr>
          <a:xfrm>
            <a:off x="4865324" y="285293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Ко</a:t>
            </a:r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r>
              <a:rPr lang="ru-RU" sz="3600" b="1" dirty="0" smtClean="0"/>
              <a:t>а</a:t>
            </a: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645024"/>
            <a:ext cx="2075706" cy="31135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60032" y="3861048"/>
            <a:ext cx="1107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Ко</a:t>
            </a:r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r>
              <a:rPr lang="ru-RU" sz="3600" b="1" dirty="0" smtClean="0"/>
              <a:t>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133183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6075"/>
            <a:ext cx="3347864" cy="3923278"/>
          </a:xfrm>
        </p:spPr>
      </p:pic>
      <p:sp>
        <p:nvSpPr>
          <p:cNvPr id="5" name="TextBox 4"/>
          <p:cNvSpPr txBox="1"/>
          <p:nvPr/>
        </p:nvSpPr>
        <p:spPr>
          <a:xfrm>
            <a:off x="3923928" y="2276871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r>
              <a:rPr lang="ru-RU" sz="3600" b="1" dirty="0" smtClean="0"/>
              <a:t>айка</a:t>
            </a: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61048"/>
            <a:ext cx="3366874" cy="27355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7286" y="3861048"/>
            <a:ext cx="1361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r>
              <a:rPr lang="ru-RU" sz="3600" b="1" dirty="0" smtClean="0"/>
              <a:t>айка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85572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0592" y="0"/>
            <a:ext cx="730424" cy="7780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284984"/>
            <a:ext cx="4267262" cy="3412976"/>
          </a:xfrm>
        </p:spPr>
      </p:pic>
      <p:sp>
        <p:nvSpPr>
          <p:cNvPr id="5" name="TextBox 4"/>
          <p:cNvSpPr txBox="1"/>
          <p:nvPr/>
        </p:nvSpPr>
        <p:spPr>
          <a:xfrm>
            <a:off x="5292080" y="1412776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r>
              <a:rPr lang="ru-RU" sz="3600" b="1" dirty="0" smtClean="0"/>
              <a:t>ахар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508104" y="4365104"/>
            <a:ext cx="1292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r>
              <a:rPr lang="ru-RU" sz="3600" b="1" dirty="0" smtClean="0"/>
              <a:t>ахар</a:t>
            </a:r>
            <a:endParaRPr lang="ru-RU" sz="36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07967"/>
            <a:ext cx="2304256" cy="306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341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3427259"/>
            <a:ext cx="2776108" cy="3303568"/>
          </a:xfrm>
        </p:spPr>
      </p:pic>
      <p:sp>
        <p:nvSpPr>
          <p:cNvPr id="4" name="TextBox 3"/>
          <p:cNvSpPr txBox="1"/>
          <p:nvPr/>
        </p:nvSpPr>
        <p:spPr>
          <a:xfrm>
            <a:off x="4644008" y="1987099"/>
            <a:ext cx="885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r>
              <a:rPr lang="ru-RU" sz="3600" b="1" dirty="0" smtClean="0"/>
              <a:t>оя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72862" y="2780928"/>
            <a:ext cx="856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с</a:t>
            </a:r>
            <a:r>
              <a:rPr lang="ru-RU" sz="3600" b="1" dirty="0" smtClean="0"/>
              <a:t>оя</a:t>
            </a:r>
            <a:endParaRPr lang="ru-RU" sz="36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23" y="46186"/>
            <a:ext cx="2181053" cy="327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71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" y="29700"/>
            <a:ext cx="4997687" cy="3020031"/>
          </a:xfrm>
        </p:spPr>
      </p:pic>
      <p:sp>
        <p:nvSpPr>
          <p:cNvPr id="5" name="TextBox 4"/>
          <p:cNvSpPr txBox="1"/>
          <p:nvPr/>
        </p:nvSpPr>
        <p:spPr>
          <a:xfrm>
            <a:off x="6588224" y="2347139"/>
            <a:ext cx="849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r>
              <a:rPr lang="ru-RU" sz="3600" b="1" dirty="0" smtClean="0"/>
              <a:t>уд</a:t>
            </a: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2976"/>
            <a:ext cx="6096000" cy="3429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88224" y="3249797"/>
            <a:ext cx="8483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r>
              <a:rPr lang="ru-RU" sz="3600" b="1" dirty="0" smtClean="0"/>
              <a:t>уд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311558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Автор презентации: </a:t>
            </a:r>
            <a:r>
              <a:rPr lang="ru-RU" dirty="0" err="1" smtClean="0"/>
              <a:t>Ярушина</a:t>
            </a:r>
            <a:r>
              <a:rPr lang="ru-RU" dirty="0" smtClean="0"/>
              <a:t> Татьяна Ивановна, учитель начальных классов МОУ «СОШ №4» </a:t>
            </a:r>
            <a:r>
              <a:rPr lang="ru-RU" dirty="0" err="1" smtClean="0"/>
              <a:t>г.Печоры</a:t>
            </a:r>
            <a:r>
              <a:rPr lang="ru-RU" dirty="0" smtClean="0"/>
              <a:t> Республики Коми.</a:t>
            </a:r>
          </a:p>
          <a:p>
            <a:r>
              <a:rPr lang="ru-RU" dirty="0" smtClean="0"/>
              <a:t>В презентации использованы материалы из интернета:</a:t>
            </a:r>
          </a:p>
          <a:p>
            <a:pPr>
              <a:buFontTx/>
              <a:buChar char="-"/>
            </a:pPr>
            <a:r>
              <a:rPr lang="ru-RU" dirty="0" smtClean="0"/>
              <a:t>фотографии </a:t>
            </a:r>
            <a:r>
              <a:rPr lang="ru-RU" dirty="0"/>
              <a:t>г</a:t>
            </a:r>
            <a:r>
              <a:rPr lang="ru-RU" dirty="0" smtClean="0"/>
              <a:t>ероев ВОВ: Зои Анатольевны Космодемьянской, Слюсаренко Захара </a:t>
            </a:r>
            <a:r>
              <a:rPr lang="ru-RU" dirty="0" err="1" smtClean="0"/>
              <a:t>Карповича</a:t>
            </a:r>
            <a:r>
              <a:rPr lang="ru-RU" dirty="0" smtClean="0"/>
              <a:t>;</a:t>
            </a:r>
          </a:p>
          <a:p>
            <a:pPr>
              <a:buFontTx/>
              <a:buChar char="-"/>
            </a:pPr>
            <a:r>
              <a:rPr lang="ru-RU" dirty="0"/>
              <a:t>п</a:t>
            </a:r>
            <a:r>
              <a:rPr lang="ru-RU" dirty="0" smtClean="0"/>
              <a:t>редметные картинки.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154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61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Игра «Измени слово!»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Измени слово!</dc:title>
  <dc:creator>user</dc:creator>
  <cp:lastModifiedBy>user</cp:lastModifiedBy>
  <cp:revision>4</cp:revision>
  <dcterms:created xsi:type="dcterms:W3CDTF">2014-10-27T18:38:59Z</dcterms:created>
  <dcterms:modified xsi:type="dcterms:W3CDTF">2014-10-27T19:05:45Z</dcterms:modified>
</cp:coreProperties>
</file>