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6BE8ADF-B530-475C-821B-F005911530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C57F2CE-BF25-4B62-904F-D3B8FFB2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ADF-B530-475C-821B-F005911530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F2CE-BF25-4B62-904F-D3B8FFB2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ADF-B530-475C-821B-F005911530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F2CE-BF25-4B62-904F-D3B8FFB2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ADF-B530-475C-821B-F005911530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F2CE-BF25-4B62-904F-D3B8FFB2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ADF-B530-475C-821B-F005911530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F2CE-BF25-4B62-904F-D3B8FFB2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ADF-B530-475C-821B-F005911530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F2CE-BF25-4B62-904F-D3B8FFB231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ADF-B530-475C-821B-F005911530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F2CE-BF25-4B62-904F-D3B8FFB231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ADF-B530-475C-821B-F005911530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F2CE-BF25-4B62-904F-D3B8FFB2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ADF-B530-475C-821B-F005911530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F2CE-BF25-4B62-904F-D3B8FFB2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6BE8ADF-B530-475C-821B-F005911530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C57F2CE-BF25-4B62-904F-D3B8FFB2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6BE8ADF-B530-475C-821B-F005911530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C57F2CE-BF25-4B62-904F-D3B8FFB2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BE8ADF-B530-475C-821B-F005911530ED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C57F2CE-BF25-4B62-904F-D3B8FFB23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27201" y="1484784"/>
            <a:ext cx="5723468" cy="172819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Влад </a:t>
            </a:r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</a:rPr>
              <a:t>Рогозный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1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«А»</a:t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ГБОУ СОШ № 49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Буква «Р»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164944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204863"/>
            <a:ext cx="5728220" cy="381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919498" y="859932"/>
            <a:ext cx="3416572" cy="2311025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Украшают жизнь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флористы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Повар кормит нас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борщом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54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204864"/>
            <a:ext cx="4752528" cy="380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991966" y="865710"/>
            <a:ext cx="3343645" cy="236297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Путешествуют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туристы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Рубят воздух каратисты</a:t>
            </a:r>
          </a:p>
        </p:txBody>
      </p:sp>
    </p:spTree>
    <p:extLst>
      <p:ext uri="{BB962C8B-B14F-4D97-AF65-F5344CB8AC3E}">
        <p14:creationId xmlns:p14="http://schemas.microsoft.com/office/powerpoint/2010/main" xmlns="" val="375186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204864"/>
            <a:ext cx="5688632" cy="3775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919961" y="938160"/>
            <a:ext cx="3580807" cy="236548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Разбираются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юристы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Сто профессий с буквой «Р»</a:t>
            </a:r>
          </a:p>
        </p:txBody>
      </p:sp>
    </p:spTree>
    <p:extLst>
      <p:ext uri="{BB962C8B-B14F-4D97-AF65-F5344CB8AC3E}">
        <p14:creationId xmlns:p14="http://schemas.microsoft.com/office/powerpoint/2010/main" xmlns="" val="223384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068960"/>
            <a:ext cx="4320480" cy="2995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918848" y="930503"/>
            <a:ext cx="3581928" cy="223777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Выбирай себе по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нраву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Мастерство, зарплату,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славу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Раз болеешь за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державу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Может будешь президент</a:t>
            </a:r>
          </a:p>
        </p:txBody>
      </p:sp>
    </p:spTree>
    <p:extLst>
      <p:ext uri="{BB962C8B-B14F-4D97-AF65-F5344CB8AC3E}">
        <p14:creationId xmlns:p14="http://schemas.microsoft.com/office/powerpoint/2010/main" xmlns="" val="520777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284984"/>
            <a:ext cx="4824536" cy="28104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920726" y="856616"/>
            <a:ext cx="3795407" cy="245501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А пока мы учим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рифмы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Ровной строчкой строим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цифры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Заштриховываем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ровно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Тренируем кисть упорно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504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988840"/>
            <a:ext cx="4032448" cy="401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919492" y="860561"/>
            <a:ext cx="3344575" cy="230976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Парта, ручка,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карандаш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Рюкзачок удобный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наш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Или ранец,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например</a:t>
            </a:r>
          </a:p>
          <a:p>
            <a:pPr algn="l"/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Все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содержит букву «Р»</a:t>
            </a:r>
          </a:p>
        </p:txBody>
      </p:sp>
    </p:spTree>
    <p:extLst>
      <p:ext uri="{BB962C8B-B14F-4D97-AF65-F5344CB8AC3E}">
        <p14:creationId xmlns:p14="http://schemas.microsoft.com/office/powerpoint/2010/main" xmlns="" val="4015434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847471" y="929870"/>
            <a:ext cx="3653927" cy="23110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Нам без «Р» прожить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нельзя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Мы с ней верные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друзья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Речь от спячки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караулит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Буква «Р» сегодня «рулит»!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132856"/>
            <a:ext cx="388843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13411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1497" y="1196752"/>
            <a:ext cx="3459140" cy="46805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851899" y="1659579"/>
            <a:ext cx="3551768" cy="281751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СПАСИБО</a:t>
            </a:r>
          </a:p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ЗА</a:t>
            </a:r>
          </a:p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ВНИМАНИЕ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91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845649" y="1010747"/>
            <a:ext cx="3458370" cy="2100400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Прозвенел для нас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звонок</a:t>
            </a:r>
          </a:p>
          <a:p>
            <a:pPr algn="l"/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Это начался урок</a:t>
            </a:r>
          </a:p>
          <a:p>
            <a:pPr algn="l"/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классе тишина,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порядок</a:t>
            </a:r>
          </a:p>
          <a:p>
            <a:pPr algn="l"/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Много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книжек 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тетрадок</a:t>
            </a:r>
          </a:p>
          <a:p>
            <a:pPr algn="l"/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сегодня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вам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, ребята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Расскажу про букву «Р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Начинаем, например</a:t>
            </a:r>
          </a:p>
          <a:p>
            <a:pPr algn="l"/>
            <a:endParaRPr lang="ru-RU" sz="20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5752">
            <a:off x="4283968" y="1340768"/>
            <a:ext cx="4033021" cy="4081417"/>
          </a:xfrm>
        </p:spPr>
      </p:pic>
    </p:spTree>
    <p:extLst>
      <p:ext uri="{BB962C8B-B14F-4D97-AF65-F5344CB8AC3E}">
        <p14:creationId xmlns:p14="http://schemas.microsoft.com/office/powerpoint/2010/main" xmlns="" val="399202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420888"/>
            <a:ext cx="5498258" cy="3665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917664" y="865936"/>
            <a:ext cx="3367196" cy="210040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Разлетаются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петарды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Рыбаки играют в нарды</a:t>
            </a:r>
          </a:p>
        </p:txBody>
      </p:sp>
    </p:spTree>
    <p:extLst>
      <p:ext uri="{BB962C8B-B14F-4D97-AF65-F5344CB8AC3E}">
        <p14:creationId xmlns:p14="http://schemas.microsoft.com/office/powerpoint/2010/main" xmlns="" val="265692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420888"/>
            <a:ext cx="4872682" cy="364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917663" y="866102"/>
            <a:ext cx="3386373" cy="210040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Улыбаются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стюарды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Даст таблетку медсестра</a:t>
            </a:r>
          </a:p>
        </p:txBody>
      </p:sp>
    </p:spTree>
    <p:extLst>
      <p:ext uri="{BB962C8B-B14F-4D97-AF65-F5344CB8AC3E}">
        <p14:creationId xmlns:p14="http://schemas.microsoft.com/office/powerpoint/2010/main" xmlns="" val="85592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6868" y="2348880"/>
            <a:ext cx="555024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899804" y="1007693"/>
            <a:ext cx="3457115" cy="2100400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Оперируют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хирурги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Сочиняют драматурги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111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348880"/>
            <a:ext cx="589061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943649" y="871170"/>
            <a:ext cx="3383860" cy="210040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Льют железо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металлурги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Учат плавать тренера</a:t>
            </a:r>
          </a:p>
        </p:txBody>
      </p:sp>
    </p:spTree>
    <p:extLst>
      <p:ext uri="{BB962C8B-B14F-4D97-AF65-F5344CB8AC3E}">
        <p14:creationId xmlns:p14="http://schemas.microsoft.com/office/powerpoint/2010/main" xmlns="" val="61787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2963" y="1196752"/>
            <a:ext cx="3305809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826577" y="936537"/>
            <a:ext cx="3746358" cy="210040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Ноту «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Ре»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берут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хористы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Ритм у румбы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очень быстрый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12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204863"/>
            <a:ext cx="5832648" cy="387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917646" y="864374"/>
            <a:ext cx="3582033" cy="210040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Маневрируют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раллисты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Так, что пыль стоит столбом</a:t>
            </a:r>
          </a:p>
        </p:txBody>
      </p:sp>
    </p:spTree>
    <p:extLst>
      <p:ext uri="{BB962C8B-B14F-4D97-AF65-F5344CB8AC3E}">
        <p14:creationId xmlns:p14="http://schemas.microsoft.com/office/powerpoint/2010/main" xmlns="" val="22851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204864"/>
            <a:ext cx="5112568" cy="386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918921" y="866421"/>
            <a:ext cx="3424075" cy="2244839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Гастролируют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артисты</a:t>
            </a:r>
          </a:p>
          <a:p>
            <a:pPr algn="l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Кофе сварит вам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бариста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259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</TotalTime>
  <Words>178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Влад Рогозный 1 «А» ГБОУ СОШ № 49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 Рогозный 1 «а»</dc:title>
  <dc:creator>Kir</dc:creator>
  <cp:lastModifiedBy>Наталья</cp:lastModifiedBy>
  <cp:revision>6</cp:revision>
  <dcterms:created xsi:type="dcterms:W3CDTF">2013-10-20T15:07:08Z</dcterms:created>
  <dcterms:modified xsi:type="dcterms:W3CDTF">2013-10-21T09:11:05Z</dcterms:modified>
</cp:coreProperties>
</file>