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42" d="100"/>
          <a:sy n="42" d="100"/>
        </p:scale>
        <p:origin x="65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612B6-58E0-41E3-8CF0-5A9A8F77450A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20480-617B-4862-81D6-72CBB956B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0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oiskm.com/song/17009094-Nikolay-Gedda-Vecherniy-zvo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iskm.com/artist/108453-Kolokolniy-zvo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Козлов </a:t>
            </a:r>
            <a:r>
              <a:rPr lang="en-US" dirty="0" smtClean="0"/>
              <a:t>http://www.liveinternet.ru/users/3331706/post185803547/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0480-617B-4862-81D6-72CBB956B31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8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http://www.liveinternet.ru/users/3331706/post185803547/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0480-617B-4862-81D6-72CBB956B31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6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http://www.liveinternet.ru/users/3331706/post185803547/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0480-617B-4862-81D6-72CBB956B31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975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http://artlemon.ru/rus-artists/%D0%9A/kiprenskii-orest-adamovich-1782-1836-i13731/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0480-617B-4862-81D6-72CBB956B31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52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http://www.liveinternet.ru/users/zinzilya/rubric/2142713/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0480-617B-4862-81D6-72CBB956B31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053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http://www.kamruchey.ru/?nc=54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0480-617B-4862-81D6-72CBB956B31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819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Золотые ворота</a:t>
            </a:r>
            <a:r>
              <a:rPr lang="ru-RU" baseline="0" dirty="0" smtClean="0"/>
              <a:t> </a:t>
            </a:r>
            <a:r>
              <a:rPr lang="en-US" baseline="0" dirty="0" smtClean="0"/>
              <a:t>http://images.yandex.ru/yandsearch?text=%D0%BA%D0%B8%D0%B5%D0%B2&amp;pos=22&amp;uinfo=sw-1349-sh-667-fw-1124-fh-461-pd-1&amp;rpt=simage&amp;img_url=http%3A%2F%2Fwww.ufostation.net%2Fimages%2Farticles%2Fzolotye_vorota.jpg</a:t>
            </a:r>
            <a:endParaRPr lang="ru-RU" baseline="0" dirty="0" smtClean="0"/>
          </a:p>
          <a:p>
            <a:r>
              <a:rPr lang="ru-RU" dirty="0" err="1" smtClean="0"/>
              <a:t>Крещатик</a:t>
            </a:r>
            <a:r>
              <a:rPr lang="ru-RU" dirty="0" smtClean="0"/>
              <a:t> </a:t>
            </a:r>
            <a:r>
              <a:rPr lang="en-US" dirty="0" smtClean="0"/>
              <a:t>http://novosti-n.mk.ua/ukraine/read/21550.html</a:t>
            </a:r>
            <a:endParaRPr lang="ru-RU" dirty="0" smtClean="0"/>
          </a:p>
          <a:p>
            <a:r>
              <a:rPr lang="ru-RU" dirty="0" smtClean="0"/>
              <a:t>Баян</a:t>
            </a:r>
            <a:r>
              <a:rPr lang="ru-RU" baseline="0" dirty="0" smtClean="0"/>
              <a:t> </a:t>
            </a:r>
            <a:r>
              <a:rPr lang="en-US" baseline="0" dirty="0" smtClean="0"/>
              <a:t>http://info-doka.ru/main/125-filosofiya-yazychestvaslovo-yazychestvo-proishodit.html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0480-617B-4862-81D6-72CBB956B31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4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http://poiskm.com/song/17009094-Nikolay-Gedda-Vecherniy-zvon</a:t>
            </a:r>
            <a:endParaRPr lang="ru-RU" dirty="0" smtClean="0"/>
          </a:p>
          <a:p>
            <a:r>
              <a:rPr lang="en-US" dirty="0" smtClean="0"/>
              <a:t>http://www.liveinternet.ru/users/nora_eleo/tags/%EF%E5%E9%E7%E0%E6/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0480-617B-4862-81D6-72CBB956B31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905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http://poiskm.com/artist/108453-Kolokolniy-zvon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0480-617B-4862-81D6-72CBB956B31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3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04B6B18-3AE2-4F6F-B256-138BA56DB6D1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BEC378A-19AF-4756-AD82-C754DF02A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6B18-3AE2-4F6F-B256-138BA56DB6D1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378A-19AF-4756-AD82-C754DF02A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6B18-3AE2-4F6F-B256-138BA56DB6D1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378A-19AF-4756-AD82-C754DF02A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4B6B18-3AE2-4F6F-B256-138BA56DB6D1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EC378A-19AF-4756-AD82-C754DF02A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04B6B18-3AE2-4F6F-B256-138BA56DB6D1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BEC378A-19AF-4756-AD82-C754DF02A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6B18-3AE2-4F6F-B256-138BA56DB6D1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378A-19AF-4756-AD82-C754DF02A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6B18-3AE2-4F6F-B256-138BA56DB6D1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378A-19AF-4756-AD82-C754DF02A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4B6B18-3AE2-4F6F-B256-138BA56DB6D1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EC378A-19AF-4756-AD82-C754DF02A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6B18-3AE2-4F6F-B256-138BA56DB6D1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378A-19AF-4756-AD82-C754DF02A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4B6B18-3AE2-4F6F-B256-138BA56DB6D1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EC378A-19AF-4756-AD82-C754DF02A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4B6B18-3AE2-4F6F-B256-138BA56DB6D1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EC378A-19AF-4756-AD82-C754DF02A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4B6B18-3AE2-4F6F-B256-138BA56DB6D1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EC378A-19AF-4756-AD82-C754DF02A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jpeg"/><Relationship Id="rId2" Type="http://schemas.openxmlformats.org/officeDocument/2006/relationships/audio" Target="file:///C:\Users\&#1059;&#1095;&#1080;&#1090;&#1077;&#1083;&#1100;201\Desktop\4%20&#1082;&#1083;&#1072;&#1089;&#1089;\&#1095;&#1090;&#1077;&#1085;&#1080;&#1077;\&#1085;&#1072;%20&#1082;&#1086;&#1085;&#1082;&#1091;&#1088;&#1089;\&#1082;&#1086;&#1083;&#1086;&#1082;..mp3" TargetMode="External"/><Relationship Id="rId1" Type="http://schemas.microsoft.com/office/2007/relationships/media" Target="file:///C:\Users\&#1059;&#1095;&#1080;&#1090;&#1077;&#1083;&#1100;201\Desktop\4%20&#1082;&#1083;&#1072;&#1089;&#1089;\&#1095;&#1090;&#1077;&#1085;&#1080;&#1077;\&#1085;&#1072;%20&#1082;&#1086;&#1085;&#1082;&#1091;&#1088;&#1089;\&#1082;&#1086;&#1083;&#1086;&#1082;.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file:///C:\Users\&#1059;&#1095;&#1080;&#1090;&#1077;&#1083;&#1100;201\Desktop\4%20&#1082;&#1083;&#1072;&#1089;&#1089;\&#1095;&#1090;&#1077;&#1085;&#1080;&#1077;\&#1085;&#1072;%20&#1082;&#1086;&#1085;&#1082;&#1091;&#1088;&#1089;\&#1053;&#1048;&#1050;&#1054;&#1051;&#1040;&#1049;_&#1043;&#1045;&#1044;&#1044;&#1040;_-___&#1042;&#1077;&#1095;&#1077;&#1088;&#1085;&#1080;&#1081;_&#1079;&#1074;&#1086;&#1085;__._&#1057;&#1083;._&#1048;._&#1050;&#1086;&#1079;&#1083;&#1086;&#1074;&#1072;__&#1084;&#1091;&#1079;._&#1085;&#1072;&#1088;&#1086;&#1076;&#1085;&#1072;&#1103;.mp3" TargetMode="External"/><Relationship Id="rId1" Type="http://schemas.microsoft.com/office/2007/relationships/media" Target="file:///C:\Users\&#1059;&#1095;&#1080;&#1090;&#1077;&#1083;&#1100;201\Desktop\4%20&#1082;&#1083;&#1072;&#1089;&#1089;\&#1095;&#1090;&#1077;&#1085;&#1080;&#1077;\&#1085;&#1072;%20&#1082;&#1086;&#1085;&#1082;&#1091;&#1088;&#1089;\&#1053;&#1048;&#1050;&#1054;&#1051;&#1040;&#1049;_&#1043;&#1045;&#1044;&#1044;&#1040;_-___&#1042;&#1077;&#1095;&#1077;&#1088;&#1085;&#1080;&#1081;_&#1079;&#1074;&#1086;&#1085;__._&#1057;&#1083;._&#1048;._&#1050;&#1086;&#1079;&#1083;&#1086;&#1074;&#1072;__&#1084;&#1091;&#1079;._&#1085;&#1072;&#1088;&#1086;&#1076;&#1085;&#1072;&#1103;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6912768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Козлов  Иван Иванович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3" y="5733256"/>
            <a:ext cx="2662064" cy="936104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</a:rPr>
              <a:t>1779 - 1840</a:t>
            </a:r>
            <a:endParaRPr lang="ru-RU" sz="3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festival.1september.ru/articles/574788/img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4720" y="1052736"/>
            <a:ext cx="349350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2" name="колок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6041331"/>
            <a:ext cx="304800" cy="304800"/>
          </a:xfrm>
          <a:prstGeom prst="rect">
            <a:avLst/>
          </a:prstGeom>
        </p:spPr>
      </p:pic>
      <p:pic>
        <p:nvPicPr>
          <p:cNvPr id="2" name="Picture 2" descr="http://www.ukrcommerce.com/images_board/5308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5" y="183356"/>
            <a:ext cx="3614413" cy="240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arshruty.ru/PhotoFiles/9/8/d/d/98dd55c6a2654d84abf7af1e0f181508/large/rostov_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45" y="162530"/>
            <a:ext cx="4744167" cy="355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0-tub-ru.yandex.net/i?id=144130932-35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290036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marvaoguide.com/images/stories/cities/ukraine/kiev/Kiev,%20Main%20bell%20tower%20of%20monaster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0" y="2787562"/>
            <a:ext cx="2782318" cy="385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31019"/>
            <a:ext cx="7559824" cy="4705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6250706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</a:rPr>
              <a:t>Родился он в Москве в 1779 году в знатной дворянской семье. Домашние учителя дали ему блестящее образование. С 16 лет служил он в гвардии, где славился как блестящий военный, к тому же танцор и щёголь (значение слова на доске). Тогда он и не помышлял о литературном творчестве. Но в 1816 он тяжело заболел и к 1821 году ослеп и лишился ног вследствие паралича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548680"/>
            <a:ext cx="3024336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60032" y="260648"/>
            <a:ext cx="3888432" cy="612068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За годы болезни он выучил английский и немецкий языки, с детства он знал итальянский и французский. И это ему и помогло в выборе его дальнейшей деятельности. Дело в том,  что у него начались ещё и материальные трудности, и нужно было как-то  зарабатывать денег себе на жизнь. </a:t>
            </a:r>
            <a:endParaRPr lang="ru-RU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522" y="485320"/>
            <a:ext cx="4419222" cy="5671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4330824" cy="6141296"/>
          </a:xfrm>
        </p:spPr>
        <p:txBody>
          <a:bodyPr>
            <a:normAutofit lnSpcReduction="10000"/>
          </a:bodyPr>
          <a:lstStyle/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Он занялся переводами иностранных поэтов на русский язык. А затем стал и сам писать стихи. Но конечно, всё это было бы невозможно без помощи друзей. Одним из таких друзей поэта был Василий Иванович Жуковский – вспомним кто это? Правильно замечательный русский поэт, именно он и его друзья посодействовали, чтобы в 1825 году была напечатана первая поэма Козлова «Чернец», которая и принесла её автору популярность. </a:t>
            </a:r>
            <a:endParaRPr lang="ru-RU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1" y="476673"/>
            <a:ext cx="3571875" cy="5121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467600" cy="1152128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Поэт А.С. Пушкин был глубоко тронут судьбой слепого поэта, к творчеству которого он относился с большим вниманием и которому посвятил прекрасные стихи: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35896" y="1628800"/>
            <a:ext cx="5112568" cy="36004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Певец, когда перед тобой</a:t>
            </a:r>
            <a:b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Во мгле сокрылся мир земной,</a:t>
            </a:r>
            <a:b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Мгновенно твой проснулся гений,</a:t>
            </a:r>
            <a:b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На всё минувшее воззрел</a:t>
            </a:r>
            <a:b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И в хоре светлых приведений</a:t>
            </a:r>
            <a:b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Он песни дивные запел.</a:t>
            </a:r>
            <a:b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О, милый брат, какие звуки!</a:t>
            </a:r>
            <a:b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В слезах восторга внемлю к ним…</a:t>
            </a:r>
            <a:endParaRPr lang="ru-RU" sz="22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673" y="1816731"/>
            <a:ext cx="3652337" cy="4236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8208912" cy="2016224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</a:rPr>
              <a:t>Поэт Иван Иванович Козлов усвоил высокую стихотворную культуру пушкинской эпохи: его лучшие стихи очень задушевны, музыкальны и религиозны.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260649"/>
            <a:ext cx="6912768" cy="4604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17.privet.ru/lr/0922812f32e94cc7d7467e3a7ab97d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188" y="274639"/>
            <a:ext cx="2776064" cy="212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s1.i.ua/3/1/8413423_324c6ed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058" y="274639"/>
            <a:ext cx="1986490" cy="219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383825"/>
            <a:ext cx="25346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Пленять</a:t>
            </a:r>
            <a:endParaRPr lang="ru-RU" sz="4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7875" y="2473021"/>
            <a:ext cx="43059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  очаровывать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263" y="901377"/>
            <a:ext cx="2028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Киев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278" y="3270381"/>
            <a:ext cx="15840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Баян</a:t>
            </a:r>
            <a:endParaRPr lang="ru-RU" sz="4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14816" y="3433888"/>
            <a:ext cx="496321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-  д</a:t>
            </a:r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ревнерусский певец, </a:t>
            </a:r>
          </a:p>
          <a:p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ккомпанирующий себе </a:t>
            </a:r>
          </a:p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 гуслях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32" name="Picture 8" descr="http://xn--h1aaoevji.xn--p1ai/uploads/posts/2013-03/xn--h1aaoevji.xn--p1ai_boyan-veschiy_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81" y="3083362"/>
            <a:ext cx="1368152" cy="209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9685" y="5179360"/>
            <a:ext cx="29033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Небесные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55748" y="5459982"/>
            <a:ext cx="6364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десь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значит «святые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589240"/>
            <a:ext cx="5976664" cy="73791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КНЯЗЬ ОЛЕГ</a:t>
            </a: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http://wiki.iteach.ru/images/2/23/%D0%9E%D0%BB%D0%B5%D0%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217" y="508701"/>
            <a:ext cx="4135717" cy="505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0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«Вечерний звон»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НИКОЛАЙ_ГЕДДА_-___Вечерний_звон__._Сл._И._Козлова__муз._народна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16287" y="5013176"/>
            <a:ext cx="304800" cy="304800"/>
          </a:xfrm>
          <a:prstGeom prst="rect">
            <a:avLst/>
          </a:prstGeom>
        </p:spPr>
      </p:pic>
      <p:pic>
        <p:nvPicPr>
          <p:cNvPr id="6" name="НИКОЛАЙ_ГЕДДА_-___Вечерний_звон__._Сл._И._Козлова__муз._народна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50" name="Picture 2" descr="http://img0.liveinternet.ru/images/attach/c/0/63/377/63377948_zv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79" y="1196752"/>
            <a:ext cx="6481241" cy="518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9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86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394</TotalTime>
  <Words>331</Words>
  <Application>Microsoft Office PowerPoint</Application>
  <PresentationFormat>Экран (4:3)</PresentationFormat>
  <Paragraphs>41</Paragraphs>
  <Slides>11</Slides>
  <Notes>9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Century Schoolbook</vt:lpstr>
      <vt:lpstr>Wingdings</vt:lpstr>
      <vt:lpstr>Wingdings 2</vt:lpstr>
      <vt:lpstr>Эркер</vt:lpstr>
      <vt:lpstr>       Козлов  Иван Иванович</vt:lpstr>
      <vt:lpstr>Родился он в Москве в 1779 году в знатной дворянской семье. Домашние учителя дали ему блестящее образование. С 16 лет служил он в гвардии, где славился как блестящий военный, к тому же танцор и щёголь (значение слова на доске). Тогда он и не помышлял о литературном творчестве. Но в 1816 он тяжело заболел и к 1821 году ослеп и лишился ног вследствие паралича. </vt:lpstr>
      <vt:lpstr>Презентация PowerPoint</vt:lpstr>
      <vt:lpstr>Презентация PowerPoint</vt:lpstr>
      <vt:lpstr>Поэт А.С. Пушкин был глубоко тронут судьбой слепого поэта, к творчеству которого он относился с большим вниманием и которому посвятил прекрасные стихи: </vt:lpstr>
      <vt:lpstr>Поэт Иван Иванович Козлов усвоил высокую стихотворную культуру пушкинской эпохи: его лучшие стихи очень задушевны, музыкальны и религиозны. </vt:lpstr>
      <vt:lpstr>Презентация PowerPoint</vt:lpstr>
      <vt:lpstr>Презентация PowerPoint</vt:lpstr>
      <vt:lpstr>              «Вечерний звон»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Козлов        Иван Иванович</dc:title>
  <dc:creator>Максимова</dc:creator>
  <cp:lastModifiedBy>Учитель201</cp:lastModifiedBy>
  <cp:revision>33</cp:revision>
  <dcterms:created xsi:type="dcterms:W3CDTF">2012-10-27T06:05:36Z</dcterms:created>
  <dcterms:modified xsi:type="dcterms:W3CDTF">2013-10-21T10:50:46Z</dcterms:modified>
</cp:coreProperties>
</file>