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821" y="908720"/>
            <a:ext cx="26693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Жара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Житель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Жало</a:t>
            </a:r>
            <a:endParaRPr lang="ru-RU" sz="5400" b="1" cap="none" spc="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32276" y="908720"/>
            <a:ext cx="12763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оно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620688"/>
            <a:ext cx="485267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Серёжа Жуков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Сёма Никитин</a:t>
            </a: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Тёма Ёжиков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Света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Ёлкина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Лёня Ершов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Яна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Егорова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80728"/>
            <a:ext cx="193033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да**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не***</a:t>
            </a: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***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052736"/>
            <a:ext cx="21242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***</a:t>
            </a: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***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и***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360"/>
            <a:ext cx="9908866" cy="75713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Папа подарил Еле велосипед.</a:t>
            </a:r>
          </a:p>
          <a:p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был очень рад. Он </a:t>
            </a:r>
          </a:p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позвал Еву.</a:t>
            </a:r>
          </a:p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-Ева, посмотри на мой велосипед!</a:t>
            </a:r>
          </a:p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Вот как быстро он едет!</a:t>
            </a:r>
          </a:p>
          <a:p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Еля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поехал. Ева побежала</a:t>
            </a:r>
          </a:p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ним.</a:t>
            </a:r>
          </a:p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рокати меня, </a:t>
            </a:r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Еля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Мальчик катал Еву на велосипеде.</a:t>
            </a:r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132856"/>
            <a:ext cx="51210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звёздочка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7693"/>
            <a:ext cx="6457729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Рады, рады, рады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Светлые берёзы,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на них от радости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Вырастают розы.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Рады, рады, рады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Тёмные осины,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на них от радости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Растут апельсины.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37" y="548680"/>
            <a:ext cx="9108263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Петушок поёт в мороз перед</a:t>
            </a:r>
          </a:p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потеплением.</a:t>
            </a:r>
          </a:p>
          <a:p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Индюк в сильный холод громко</a:t>
            </a:r>
          </a:p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кричит перед тёплым ветром.</a:t>
            </a:r>
          </a:p>
          <a:p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Лёд сильно трещит – к </a:t>
            </a:r>
          </a:p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продолжительному морозу.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80728"/>
            <a:ext cx="106952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1988840"/>
            <a:ext cx="1244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рох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636912"/>
            <a:ext cx="1226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хле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177281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3717032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26729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+до=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04864"/>
            <a:ext cx="66075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068960"/>
            <a:ext cx="1573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удка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1367875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</a:t>
            </a:r>
          </a:p>
          <a:p>
            <a:pPr algn="ctr"/>
            <a:r>
              <a:rPr lang="ru-RU" sz="88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6200" y="764704"/>
            <a:ext cx="128913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</a:t>
            </a:r>
          </a:p>
          <a:p>
            <a:pPr algn="ctr"/>
            <a:r>
              <a:rPr lang="ru-RU" sz="80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</a:p>
          <a:p>
            <a:pPr algn="ctr"/>
            <a:r>
              <a:rPr lang="ru-RU" sz="8000" b="1" cap="none" spc="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</a:t>
            </a:r>
            <a:endParaRPr lang="ru-RU" sz="8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1052736"/>
            <a:ext cx="1428597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</a:t>
            </a:r>
          </a:p>
          <a:p>
            <a:pPr algn="ctr"/>
            <a:r>
              <a:rPr lang="ru-RU" sz="8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</a:t>
            </a:r>
          </a:p>
          <a:p>
            <a:pPr algn="ctr"/>
            <a:r>
              <a:rPr lang="ru-RU" sz="88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</a:t>
            </a:r>
            <a:endParaRPr lang="ru-RU" sz="8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404664"/>
            <a:ext cx="1428596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</a:t>
            </a:r>
            <a:endParaRPr lang="ru-RU" sz="8800" b="1" cap="none" spc="0" dirty="0" smtClean="0">
              <a:ln w="1905"/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8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</a:t>
            </a:r>
            <a:endParaRPr lang="ru-RU" sz="8800" b="1" dirty="0" smtClean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800" b="1" cap="none" spc="0" dirty="0" smtClean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</a:t>
            </a:r>
            <a:endParaRPr lang="ru-RU" sz="8800" b="1" cap="none" spc="0" dirty="0">
              <a:ln w="1905"/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88633" y="980728"/>
            <a:ext cx="1463862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</a:t>
            </a:r>
          </a:p>
          <a:p>
            <a:pPr algn="ctr"/>
            <a:r>
              <a:rPr lang="ru-RU" sz="88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</a:t>
            </a:r>
          </a:p>
          <a:p>
            <a:pPr algn="ctr"/>
            <a:r>
              <a:rPr lang="ru-RU" sz="88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</a:t>
            </a:r>
            <a:endParaRPr lang="ru-RU" sz="8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821" y="908720"/>
            <a:ext cx="26693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Жара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Житель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Жало</a:t>
            </a:r>
            <a:endParaRPr lang="ru-RU" sz="5400" b="1" cap="none" spc="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32276" y="908720"/>
            <a:ext cx="12763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она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899592" y="1772816"/>
            <a:ext cx="6912768" cy="3785652"/>
          </a:xfrm>
          <a:custGeom>
            <a:avLst/>
            <a:gdLst>
              <a:gd name="connsiteX0" fmla="*/ 0 w 9586279"/>
              <a:gd name="connsiteY0" fmla="*/ 0 h 923330"/>
              <a:gd name="connsiteX1" fmla="*/ 9586279 w 9586279"/>
              <a:gd name="connsiteY1" fmla="*/ 0 h 923330"/>
              <a:gd name="connsiteX2" fmla="*/ 9586279 w 9586279"/>
              <a:gd name="connsiteY2" fmla="*/ 923330 h 923330"/>
              <a:gd name="connsiteX3" fmla="*/ 0 w 9586279"/>
              <a:gd name="connsiteY3" fmla="*/ 923330 h 923330"/>
              <a:gd name="connsiteX4" fmla="*/ 0 w 9586279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6279" h="923330">
                <a:moveTo>
                  <a:pt x="0" y="0"/>
                </a:moveTo>
                <a:lnTo>
                  <a:pt x="9586279" y="0"/>
                </a:lnTo>
                <a:lnTo>
                  <a:pt x="9586279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ие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аи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8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endParaRPr lang="ru-RU" sz="8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132856"/>
            <a:ext cx="2031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окунь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412776"/>
            <a:ext cx="343715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красивый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удочка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плывёт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26420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Пальто, вода, мальчик,</a:t>
            </a:r>
          </a:p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поле, девочка, лосёнок,</a:t>
            </a:r>
          </a:p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море, рысь, жеребёнок, </a:t>
            </a:r>
          </a:p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небо, акула, стриж.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7693"/>
            <a:ext cx="7414337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лисы – лисёнок.</a:t>
            </a: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слона – слонёнок.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совы – совёнок.</a:t>
            </a: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кота – котёнок.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у коня? - ….</a:t>
            </a: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лося – лосёнок.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вороны – воронёнок.</a:t>
            </a: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у утки - ….</a:t>
            </a:r>
            <a:endParaRPr lang="ru-RU" sz="5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каб 42 Начальная шк\Desktop\презентации\азбука\ё\orange_kitten_black_kitte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3720" y="3717032"/>
            <a:ext cx="2520280" cy="1685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78424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Уснул в норе лисёнок.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Уснул в … совёнок.</a:t>
            </a: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Уснул на ковре котёнок.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в кроватке уснул….</a:t>
            </a:r>
            <a:endParaRPr lang="ru-RU" sz="5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каб 42 Начальная шк\Desktop\презентации\азбука\ё\samostoya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21041"/>
            <a:ext cx="3384376" cy="2536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640075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у, кот, Тишка, жил, </a:t>
            </a:r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иши.</a:t>
            </a:r>
          </a:p>
          <a:p>
            <a:endParaRPr lang="ru-RU" sz="5400" b="1" cap="none" spc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играть, он, ниток, с, клубком, </a:t>
            </a:r>
          </a:p>
          <a:p>
            <a:r>
              <a:rPr lang="ru-RU" sz="5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любил.</a:t>
            </a:r>
          </a:p>
          <a:p>
            <a:endParaRPr lang="ru-RU" sz="5400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была, пушистая, у, рыжая,</a:t>
            </a:r>
          </a:p>
          <a:p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кота, шерсть.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Users\каб 42 Начальная шк\Desktop\презентации\азбука\ё\kitten_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869160"/>
            <a:ext cx="1736541" cy="1818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2852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Сороки не тужили,</a:t>
            </a:r>
          </a:p>
          <a:p>
            <a:r>
              <a:rPr lang="ru-RU" sz="5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реки пожар тушили.</a:t>
            </a:r>
            <a:endParaRPr lang="ru-RU" sz="5400" b="1" cap="none" spc="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997453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</a:t>
            </a: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0"/>
            <a:ext cx="1305678" cy="75713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кру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052736"/>
            <a:ext cx="116891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ды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64312" y="260648"/>
            <a:ext cx="164500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ши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лись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ны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304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лавочке сидели …, … и </a:t>
            </a:r>
          </a:p>
          <a:p>
            <a:r>
              <a:rPr lang="ru-RU" sz="5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 . Они играли в футбол.</a:t>
            </a:r>
            <a:endParaRPr lang="ru-RU" sz="5400" b="1" cap="none" spc="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каб 42 Начальная шк\Desktop\презентации\азбука\ё\footb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437112"/>
            <a:ext cx="2088232" cy="2088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3058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Урок, ребята, класс, Зоя,</a:t>
            </a:r>
          </a:p>
          <a:p>
            <a:r>
              <a:rPr lang="ru-RU" sz="5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перемена, тетрадь, пение,</a:t>
            </a:r>
          </a:p>
          <a:p>
            <a:r>
              <a:rPr lang="ru-RU" sz="5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мел, парта, математика.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426" y="332656"/>
            <a:ext cx="2488694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Ёж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Ёжик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Ёрш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Ёршик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Ёлка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Ёлочка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б 42 Начальная шк\Desktop\презентации\азбука\ё\juAmiyShyz56eV1f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0"/>
            <a:ext cx="3810000" cy="27089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" y="0"/>
            <a:ext cx="529208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стояла ваза с цветами?</a:t>
            </a:r>
          </a:p>
          <a:p>
            <a:endParaRPr lang="ru-RU" sz="4800" b="1" cap="none" spc="0" dirty="0" smtClean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их купил?</a:t>
            </a:r>
          </a:p>
          <a:p>
            <a:endParaRPr lang="ru-RU" sz="4800" b="1" dirty="0" smtClean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cap="none" spc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сделал кот?</a:t>
            </a:r>
          </a:p>
          <a:p>
            <a:endParaRPr lang="ru-RU" sz="4800" b="1" cap="none" spc="0" dirty="0" smtClean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случилось с вазой?</a:t>
            </a:r>
            <a:endParaRPr lang="ru-RU" sz="4800" b="1" cap="none" spc="0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87616" y="2492896"/>
            <a:ext cx="34563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столе</a:t>
            </a:r>
          </a:p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мамы</a:t>
            </a:r>
          </a:p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Алёша</a:t>
            </a:r>
          </a:p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залез</a:t>
            </a:r>
          </a:p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упала</a:t>
            </a:r>
          </a:p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разбилась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426" y="332656"/>
            <a:ext cx="2488694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Ёж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Ёжик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Ёрш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Ёршик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Ёлка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Ёлочка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2708920"/>
            <a:ext cx="263886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[</a:t>
            </a:r>
            <a:r>
              <a:rPr lang="ru-RU" sz="9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о]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620688"/>
            <a:ext cx="7312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1996059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Тёк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Нёс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Мёд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Ждёт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Вёсла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Зёрна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1996059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Тёк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Нёс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Мёд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Ждёт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Вёсла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Зёрна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1484784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Указывает</a:t>
            </a:r>
          </a:p>
          <a:p>
            <a:pPr algn="ctr"/>
            <a:r>
              <a:rPr lang="ru-RU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</a:t>
            </a:r>
          </a:p>
          <a:p>
            <a:pPr algn="ctr"/>
            <a:r>
              <a:rPr lang="ru-RU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мягкость!</a:t>
            </a:r>
            <a:endParaRPr lang="ru-RU" sz="6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14" y="1700808"/>
            <a:ext cx="897322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Ёлка с ёжиком похожи:</a:t>
            </a:r>
          </a:p>
          <a:p>
            <a:pPr algn="ctr"/>
            <a:r>
              <a:rPr lang="ru-RU" sz="6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Ёж в иголках, ёлка тоже.</a:t>
            </a:r>
            <a:endParaRPr lang="ru-RU" sz="60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каб 42 Начальная шк\Desktop\презентации\азбука\ё\hedgeho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293096"/>
            <a:ext cx="3168352" cy="2260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09" y="620688"/>
            <a:ext cx="904209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Лосёнок в лесу. Утёнок в </a:t>
            </a:r>
          </a:p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реке.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каб 42 Начальная шк\Desktop\презентации\азбука\ё\losenok-1(7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212976"/>
            <a:ext cx="2592288" cy="3406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09" y="620688"/>
            <a:ext cx="904209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Лосёнок в лесу. Утёнок в </a:t>
            </a:r>
          </a:p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реке.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каб 42 Начальная шк\Desktop\презентации\азбука\ё\losenok-1(7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212976"/>
            <a:ext cx="2592288" cy="3406267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1403648" y="692696"/>
            <a:ext cx="792088" cy="28803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95736" y="692696"/>
            <a:ext cx="720080" cy="28803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588224" y="692696"/>
            <a:ext cx="792088" cy="28803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380312" y="692696"/>
            <a:ext cx="720080" cy="28803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1520" y="1628800"/>
            <a:ext cx="2736304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24128" y="1556792"/>
            <a:ext cx="2376264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rgbClr val="3F3F3F"/>
      </a:dk1>
      <a:lt1>
        <a:srgbClr val="BFBFBF"/>
      </a:lt1>
      <a:dk2>
        <a:srgbClr val="BABFCB"/>
      </a:dk2>
      <a:lt2>
        <a:srgbClr val="D4D4D6"/>
      </a:lt2>
      <a:accent1>
        <a:srgbClr val="F0AD00"/>
      </a:accent1>
      <a:accent2>
        <a:srgbClr val="10688B"/>
      </a:accent2>
      <a:accent3>
        <a:srgbClr val="D8243D"/>
      </a:accent3>
      <a:accent4>
        <a:srgbClr val="00B050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190</TotalTime>
  <Words>439</Words>
  <Application>Microsoft Office PowerPoint</Application>
  <PresentationFormat>Экран (4:3)</PresentationFormat>
  <Paragraphs>183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 42 Начальная шк</dc:creator>
  <cp:lastModifiedBy>каб 42 Начальная шк</cp:lastModifiedBy>
  <cp:revision>25</cp:revision>
  <dcterms:created xsi:type="dcterms:W3CDTF">2012-12-05T11:16:15Z</dcterms:created>
  <dcterms:modified xsi:type="dcterms:W3CDTF">2012-12-13T11:53:45Z</dcterms:modified>
</cp:coreProperties>
</file>