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8" r:id="rId2"/>
    <p:sldId id="27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2" r:id="rId15"/>
    <p:sldId id="273" r:id="rId16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105A4FD-7994-432A-9954-45BD790AA541}">
          <p14:sldIdLst>
            <p14:sldId id="278"/>
            <p14:sldId id="275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70"/>
            <p14:sldId id="272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99"/>
    <a:srgbClr val="FF3399"/>
    <a:srgbClr val="348BAE"/>
    <a:srgbClr val="FF66FF"/>
    <a:srgbClr val="FF66CC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73" autoAdjust="0"/>
    <p:restoredTop sz="94509" autoAdjust="0"/>
  </p:normalViewPr>
  <p:slideViewPr>
    <p:cSldViewPr>
      <p:cViewPr varScale="1">
        <p:scale>
          <a:sx n="71" d="100"/>
          <a:sy n="71" d="100"/>
        </p:scale>
        <p:origin x="-2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4000">
              <a:srgbClr val="000000"/>
            </a:gs>
            <a:gs pos="51000">
              <a:srgbClr val="000040"/>
            </a:gs>
            <a:gs pos="76000">
              <a:srgbClr val="400040"/>
            </a:gs>
            <a:gs pos="64000">
              <a:srgbClr val="8F0040"/>
            </a:gs>
            <a:gs pos="100000">
              <a:srgbClr val="F27300"/>
            </a:gs>
            <a:gs pos="100000">
              <a:srgbClr val="FFBF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692696"/>
            <a:ext cx="8305800" cy="1512168"/>
          </a:xfrm>
        </p:spPr>
        <p:txBody>
          <a:bodyPr/>
          <a:lstStyle/>
          <a:p>
            <a:pPr marL="182880" indent="0">
              <a:buNone/>
            </a:pPr>
            <a:r>
              <a:rPr lang="ru-RU" sz="6000" dirty="0" smtClean="0">
                <a:solidFill>
                  <a:srgbClr val="FFC000"/>
                </a:solidFill>
              </a:rPr>
              <a:t>9 мая 1941 года</a:t>
            </a:r>
            <a:endParaRPr lang="ru-RU" sz="6000" dirty="0">
              <a:solidFill>
                <a:srgbClr val="FFC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0848"/>
            <a:ext cx="8352928" cy="4176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193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36000">
              <a:srgbClr val="00B050"/>
            </a:gs>
            <a:gs pos="25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0"/>
            <a:ext cx="7488832" cy="6858000"/>
          </a:xfrm>
        </p:spPr>
      </p:pic>
    </p:spTree>
    <p:extLst>
      <p:ext uri="{BB962C8B-B14F-4D97-AF65-F5344CB8AC3E}">
        <p14:creationId xmlns:p14="http://schemas.microsoft.com/office/powerpoint/2010/main" val="507207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332656"/>
            <a:ext cx="8136904" cy="6192688"/>
          </a:xfrm>
        </p:spPr>
      </p:pic>
    </p:spTree>
    <p:extLst>
      <p:ext uri="{BB962C8B-B14F-4D97-AF65-F5344CB8AC3E}">
        <p14:creationId xmlns:p14="http://schemas.microsoft.com/office/powerpoint/2010/main" val="324918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20688"/>
            <a:ext cx="8352928" cy="5832647"/>
          </a:xfrm>
        </p:spPr>
      </p:pic>
    </p:spTree>
    <p:extLst>
      <p:ext uri="{BB962C8B-B14F-4D97-AF65-F5344CB8AC3E}">
        <p14:creationId xmlns:p14="http://schemas.microsoft.com/office/powerpoint/2010/main" val="165490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rgbClr val="00B050"/>
            </a:gs>
            <a:gs pos="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0688"/>
            <a:ext cx="8352928" cy="5904656"/>
          </a:xfrm>
        </p:spPr>
      </p:pic>
    </p:spTree>
    <p:extLst>
      <p:ext uri="{BB962C8B-B14F-4D97-AF65-F5344CB8AC3E}">
        <p14:creationId xmlns:p14="http://schemas.microsoft.com/office/powerpoint/2010/main" val="3622155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7876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404664"/>
            <a:ext cx="7910264" cy="108012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9мая—День Победы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фывфыв\Desktop\война\салю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352927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91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43000">
              <a:srgbClr val="CCCCFF"/>
            </a:gs>
            <a:gs pos="20000">
              <a:srgbClr val="FF3399"/>
            </a:gs>
            <a:gs pos="72000">
              <a:srgbClr val="9966FF"/>
            </a:gs>
            <a:gs pos="72000">
              <a:srgbClr val="CC99FF"/>
            </a:gs>
            <a:gs pos="58000">
              <a:srgbClr val="99CCFF"/>
            </a:gs>
            <a:gs pos="49000">
              <a:srgbClr val="7030A0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1" y="4941168"/>
            <a:ext cx="7776863" cy="129614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МОСКВА—столица России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7776864" cy="4680520"/>
          </a:xfrm>
        </p:spPr>
      </p:pic>
    </p:spTree>
    <p:extLst>
      <p:ext uri="{BB962C8B-B14F-4D97-AF65-F5344CB8AC3E}">
        <p14:creationId xmlns:p14="http://schemas.microsoft.com/office/powerpoint/2010/main" val="105829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000082"/>
            </a:gs>
            <a:gs pos="46000">
              <a:srgbClr val="3333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92696"/>
            <a:ext cx="7776864" cy="5616624"/>
          </a:xfrm>
        </p:spPr>
      </p:pic>
    </p:spTree>
    <p:extLst>
      <p:ext uri="{BB962C8B-B14F-4D97-AF65-F5344CB8AC3E}">
        <p14:creationId xmlns:p14="http://schemas.microsoft.com/office/powerpoint/2010/main" val="254203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B050"/>
            </a:gs>
            <a:gs pos="7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7848872" cy="6264696"/>
          </a:xfrm>
        </p:spPr>
      </p:pic>
    </p:spTree>
    <p:extLst>
      <p:ext uri="{BB962C8B-B14F-4D97-AF65-F5344CB8AC3E}">
        <p14:creationId xmlns:p14="http://schemas.microsoft.com/office/powerpoint/2010/main" val="3157239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20688"/>
            <a:ext cx="7848871" cy="5472608"/>
          </a:xfrm>
        </p:spPr>
      </p:pic>
    </p:spTree>
    <p:extLst>
      <p:ext uri="{BB962C8B-B14F-4D97-AF65-F5344CB8AC3E}">
        <p14:creationId xmlns:p14="http://schemas.microsoft.com/office/powerpoint/2010/main" val="235951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836712"/>
            <a:ext cx="7632848" cy="5400600"/>
          </a:xfrm>
        </p:spPr>
      </p:pic>
    </p:spTree>
    <p:extLst>
      <p:ext uri="{BB962C8B-B14F-4D97-AF65-F5344CB8AC3E}">
        <p14:creationId xmlns:p14="http://schemas.microsoft.com/office/powerpoint/2010/main" val="11577844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836712"/>
            <a:ext cx="8064896" cy="5400599"/>
          </a:xfrm>
        </p:spPr>
      </p:pic>
    </p:spTree>
    <p:extLst>
      <p:ext uri="{BB962C8B-B14F-4D97-AF65-F5344CB8AC3E}">
        <p14:creationId xmlns:p14="http://schemas.microsoft.com/office/powerpoint/2010/main" val="3454647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69868734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26250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266</TotalTime>
  <Words>8</Words>
  <Application>Microsoft Office PowerPoint</Application>
  <PresentationFormat>Экран (4:3)</PresentationFormat>
  <Paragraphs>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9 мая 1941 года</vt:lpstr>
      <vt:lpstr>МОСКВА—столица России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9мая—День Победы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 июня 1941 года</dc:title>
  <dc:creator>Дамир</dc:creator>
  <cp:lastModifiedBy>Дамир</cp:lastModifiedBy>
  <cp:revision>28</cp:revision>
  <dcterms:created xsi:type="dcterms:W3CDTF">2014-02-06T14:29:40Z</dcterms:created>
  <dcterms:modified xsi:type="dcterms:W3CDTF">2014-04-21T16:07:49Z</dcterms:modified>
</cp:coreProperties>
</file>