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6" r:id="rId2"/>
    <p:sldId id="286" r:id="rId3"/>
    <p:sldId id="257" r:id="rId4"/>
    <p:sldId id="273" r:id="rId5"/>
    <p:sldId id="274" r:id="rId6"/>
    <p:sldId id="275" r:id="rId7"/>
    <p:sldId id="290" r:id="rId8"/>
    <p:sldId id="294" r:id="rId9"/>
    <p:sldId id="277" r:id="rId10"/>
    <p:sldId id="278" r:id="rId11"/>
    <p:sldId id="289" r:id="rId12"/>
    <p:sldId id="279" r:id="rId13"/>
    <p:sldId id="280" r:id="rId14"/>
    <p:sldId id="281" r:id="rId15"/>
    <p:sldId id="282" r:id="rId16"/>
    <p:sldId id="259" r:id="rId17"/>
    <p:sldId id="260" r:id="rId18"/>
    <p:sldId id="296" r:id="rId19"/>
    <p:sldId id="284" r:id="rId20"/>
    <p:sldId id="28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78989-61B0-4DAF-8E79-518AC26CC30F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ECC72-F99C-4B3F-94E1-997E8E58F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025775"/>
            <a:ext cx="5327650" cy="2574925"/>
          </a:xfrm>
        </p:spPr>
        <p:txBody>
          <a:bodyPr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480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>- это здоровый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>          образ </a:t>
            </a:r>
            <a:r>
              <a:rPr lang="ru-RU" sz="480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>жизни</a:t>
            </a:r>
            <a:br>
              <a:rPr lang="ru-RU" sz="480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</a:br>
            <a:endParaRPr lang="ru-RU" sz="4800" dirty="0"/>
          </a:p>
        </p:txBody>
      </p:sp>
      <p:pic>
        <p:nvPicPr>
          <p:cNvPr id="6" name="Picture 12" descr="ANd9GcTwBssmGY2opi2eNEZsfZYZAkGEe7_loNww0_PuMmqErqAI6oz99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49173"/>
            <a:ext cx="19050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Nd9GcQ1Zqcji9W8u6o6WkvHvk07uiKnecOwtis2vlX6LQLrsSGnr8XE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000250" cy="2276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930883" y="1995275"/>
            <a:ext cx="4257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</a:t>
            </a:r>
          </a:p>
        </p:txBody>
      </p:sp>
    </p:spTree>
    <p:extLst>
      <p:ext uri="{BB962C8B-B14F-4D97-AF65-F5344CB8AC3E}">
        <p14:creationId xmlns:p14="http://schemas.microsoft.com/office/powerpoint/2010/main" xmlns="" val="307965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Запомни эти правила!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4" descr="ANd9GcSEJ68_VuNdJutHUIUo0YDBBQUwjzgoXPB9L-xL93EirF6tzNk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7038" y="1440531"/>
            <a:ext cx="454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поел почисти зубки.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Делай так два раза в сутки</a:t>
            </a:r>
          </a:p>
        </p:txBody>
      </p:sp>
      <p:pic>
        <p:nvPicPr>
          <p:cNvPr id="6" name="Picture 12" descr="ANd9GcTcwEGPme1hd2ODioBSlHdzf8CefbJeRATecIdBb-ENLkn-kW2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44165"/>
            <a:ext cx="1676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463607"/>
            <a:ext cx="4798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Предпочти конфетам фрукты,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Очень важные продукты.</a:t>
            </a:r>
          </a:p>
        </p:txBody>
      </p:sp>
      <p:pic>
        <p:nvPicPr>
          <p:cNvPr id="9" name="Picture 18" descr="ANd9GcSO9L4BHn_13hkeSVsUECQa3-ROJUUpH3tBqI4LQzUrGLmGb5B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638" y="4293096"/>
            <a:ext cx="18288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36167" y="3841165"/>
            <a:ext cx="3963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зуб не беспокоил,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Помни правило такое: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6004" y="471790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стоматологу идем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год два раза на прием.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1373" y="5635162"/>
            <a:ext cx="573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тогда улыбки свет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Сохранишь на много лет</a:t>
            </a:r>
          </a:p>
        </p:txBody>
      </p:sp>
      <p:pic>
        <p:nvPicPr>
          <p:cNvPr id="14" name="Picture 20" descr="ANd9GcSvv6bZmu8Rr-3rzev86NYzqSKOngaGjB-QYPvZmeSGfDDSBEg-w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5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577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Сказка «Зубы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Змея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Горыныча»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/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48" y="1361032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Жил на свете Змей Горыныч. Он был большущим, зеленым, хвост за ним волочился, как за змеей, на спине крылья кожистые. И люди его не любили, потому что он воровал у них сладости.</a:t>
            </a:r>
          </a:p>
          <a:p>
            <a:pPr marL="0" indent="0">
              <a:buNone/>
            </a:pPr>
            <a:r>
              <a:rPr lang="ru-RU" dirty="0" smtClean="0"/>
              <a:t>Однажды </a:t>
            </a:r>
            <a:r>
              <a:rPr lang="ru-RU" dirty="0"/>
              <a:t>у Змея Горыныча заболели зубы. Он написал письмо доктору и сказал синицам, чтобы они отнесли это письмо в больницу. Доктор боялся, но все- таки пришел. Он осмотрел Змея Горыныча и сказал:</a:t>
            </a:r>
          </a:p>
          <a:p>
            <a:pPr marL="0" indent="0">
              <a:buNone/>
            </a:pPr>
            <a:r>
              <a:rPr lang="ru-RU" dirty="0"/>
              <a:t> « Если ты будешь два раза в день чистить зубы и поменьше есть сладкого, то они  перестанут болеть». Он не хотел, но решил попробовать эту процедуру.</a:t>
            </a:r>
          </a:p>
          <a:p>
            <a:pPr marL="0" indent="0">
              <a:buNone/>
            </a:pPr>
            <a:r>
              <a:rPr lang="ru-RU" dirty="0"/>
              <a:t>Он стал чистить зубы два раза в день и они у него перестали болеть.</a:t>
            </a:r>
          </a:p>
          <a:p>
            <a:endParaRPr lang="ru-RU" dirty="0"/>
          </a:p>
        </p:txBody>
      </p:sp>
      <p:pic>
        <p:nvPicPr>
          <p:cNvPr id="3074" name="Picture 2" descr="AG00164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689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90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890196"/>
            <a:ext cx="8172400" cy="116840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еды человек прожить не может.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22871"/>
            <a:ext cx="6996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и зачем мы едим?</a:t>
            </a:r>
          </a:p>
        </p:txBody>
      </p:sp>
      <p:pic>
        <p:nvPicPr>
          <p:cNvPr id="6" name="Picture 20" descr="ANd9GcSHYtlCrND-jg59eY7tkK27eaY9LucksjeOx7cdIxH1ZskKLq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057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861048"/>
            <a:ext cx="2975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Одни продукты питают организм энергией, чтобы можно было двигаться, заниматься активной мыслительной деятельностью и при этом долго не уставать.</a:t>
            </a:r>
          </a:p>
        </p:txBody>
      </p:sp>
      <p:pic>
        <p:nvPicPr>
          <p:cNvPr id="8" name="Picture 22" descr="ANd9GcRiO2vVBuc4hgbqMfusAVxA_G-xfMCAL6XFbffWp6hTAVIrsO5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333" y="3933056"/>
            <a:ext cx="22098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70818" y="283157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48633" y="2603495"/>
            <a:ext cx="274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от третьих зависит развитие человека, его защитные силы.</a:t>
            </a:r>
          </a:p>
        </p:txBody>
      </p:sp>
      <p:pic>
        <p:nvPicPr>
          <p:cNvPr id="11" name="Picture 18" descr="ANd9GcRsMwydfDERu3rYgIhTrehgJ1giFwCxoRVKw53yyhjF806lKPFKx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676" y="2096999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28184" y="4168823"/>
            <a:ext cx="2684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Другие помогают строить организм и делают человека более сильным.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288594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приема пищи</a:t>
            </a:r>
          </a:p>
        </p:txBody>
      </p:sp>
      <p:pic>
        <p:nvPicPr>
          <p:cNvPr id="4" name="Picture 23" descr="ANd9GcTd-WvXlsybSySF1dJE7MISyinqhoHph99LIbGzpGFzkb8dwMq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ANd9GcRflvOD0bi9M1qjWdxCmHTceed-ET2HosIyVodvyVZ6UJ4Txh9pP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2133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ANd9GcQruQ9WB78-sHi-2127nKeSkWaiktBlbA0imKUghPkNC6M-msY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090" y="1556792"/>
            <a:ext cx="1568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3604954"/>
            <a:ext cx="538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Правильно ли поступают эти дети? Почему?</a:t>
            </a:r>
          </a:p>
        </p:txBody>
      </p:sp>
      <p:pic>
        <p:nvPicPr>
          <p:cNvPr id="9" name="Picture 29" descr="ANd9GcQ-yT0iJAWf6SSeKyaMOlLOay8kKhIRu7Q3CwYA5Uqe76Na1gv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12" y="41490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ANd9GcTPoYKna5yv0bsmK7hnVxsYE3SrGPuj1o-qT70vFHbqsT7smB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ANd9GcSOqo9zuYjHShdTSlh33XUUCbXuDfuoQsidUeNhzS4eIQdw7BbZi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065" y="4005064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339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2092" y="2696021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Выбираем продукты здорового и полезного питания</a:t>
            </a:r>
          </a:p>
        </p:txBody>
      </p:sp>
      <p:pic>
        <p:nvPicPr>
          <p:cNvPr id="6" name="Picture 31" descr="ANd9GcSbpbrq2X2m9RY5GgidbRcaScyNQxDBq7I4bCH8ozElCkCf0mDd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828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ANd9GcR9k8l0H1pvryH2KE-Oq7BkFQhgtoF0lMCCrZMpPvvIgJJGCEk7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9643"/>
            <a:ext cx="1905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ANd9GcTZ4TgFpxBehdhZJDRFQtngsVMinNSSUcF6KNZmKjeWFlrum6T_4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ANd9GcRMcIChx6dYfGYllcmLkOKrhPtITCHF9-3R0B4YeOuhqYuK82B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676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ANd9GcRFPVMagzjRI-WHeJPwgHPlpHkWP4RU83Ov8DPM6-cMVI3vnI-44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152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ANd9GcTduRWAcDJEUTP2eYN99A2eWBZmwFnxx98aAMeCG1ZvgX524wsxf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7526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ANd9GcRlt9cgUDd5kbK5itrSlEAzolX_-HxtE8FVaHni25ilHpUiBvR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21336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ANd9GcRY2wEzGTjZaaQPo9KP1X4FAsA-O8qjhqRjjXz1K44zHtrWaLw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981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ANd9GcR1GkG6wRJOpfHxwVXHBdrNX6E_23DZYmiefcZImHHCPEI8NX8Wh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1230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099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8429" y="1700808"/>
            <a:ext cx="460851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5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Осторожно!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6748" y="2780928"/>
            <a:ext cx="1198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4030" y="3760241"/>
            <a:ext cx="3488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 е д н о !</a:t>
            </a:r>
          </a:p>
        </p:txBody>
      </p:sp>
      <p:pic>
        <p:nvPicPr>
          <p:cNvPr id="10" name="Picture 25" descr="ANd9GcQHGBe3p3bJ_HlWWQ0m_E8kAgp0o6EKmtkE2erZNTFukA3x9V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80" y="351081"/>
            <a:ext cx="22860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ANd9GcQqiUhCMSDqNmLxzPKckLEgaRbb6jEtiS7ZTCtipVLrlRtcR0Uz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18669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ANd9GcQkf550nzOTWGD3Vrhu24WeEGhTnmLV9DdqjpG6ohQD-cA9YrPV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19812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ANd9GcQaaHgoKAgO-Mwvyg7fsrizoMUtuSkSe-IUufWFpLt1toUSZ0pu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1526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ANd9GcSFVLCD8Do3rR6ebzR9z7brJJHo4EjqfXI2CSiPz-krX052GAW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80" y="4365104"/>
            <a:ext cx="21336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ANd9GcQHMo0C0kR7dRMQYZjXUgIEX2cTe2U636IToc9MyNGfEI75E9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987" y="4653106"/>
            <a:ext cx="2209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Nd9GcQ-Un_GjHarHRRcUkAOdLh2tdvM7SXIkvh1BHxMGyvyA2pFT0K4P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613101"/>
            <a:ext cx="2571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524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484313"/>
            <a:ext cx="8229600" cy="1143000"/>
          </a:xfrm>
        </p:spPr>
        <p:txBody>
          <a:bodyPr>
            <a:normAutofit fontScale="90000"/>
          </a:bodyPr>
          <a:lstStyle/>
          <a:p>
            <a:pPr marL="1828800">
              <a:lnSpc>
                <a:spcPct val="150000"/>
              </a:lnSpc>
              <a:spcBef>
                <a:spcPts val="250"/>
              </a:spcBef>
            </a:pPr>
            <a:r>
              <a:rPr lang="ru-RU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ПАМЯТКА  ДЛЯ  ДЕТЕЙ</a:t>
            </a:r>
            <a: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/>
            </a:r>
            <a:b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4800" dirty="0">
                <a:effectLst/>
                <a:latin typeface="Times New Roman"/>
                <a:ea typeface="Times New Roman"/>
              </a:rPr>
              <a:t> 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r>
              <a:rPr lang="ru-RU" sz="4800" dirty="0">
                <a:effectLst/>
                <a:latin typeface="Times New Roman"/>
                <a:ea typeface="Times New Roman"/>
              </a:rPr>
              <a:t> 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>
            <a:normAutofit/>
          </a:bodyPr>
          <a:lstStyle/>
          <a:p>
            <a:pPr marL="1828800">
              <a:lnSpc>
                <a:spcPct val="150000"/>
              </a:lnSpc>
            </a:pP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3707904" y="1484784"/>
            <a:ext cx="5112568" cy="45259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Правила </a:t>
            </a: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питания, дружок, не забывай,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Что бы быть здоровым, всегда их соблюдай!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Во-первых, кушай вовремя,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Режим ты уважай: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Обед и завтрак </a:t>
            </a:r>
            <a:endParaRPr lang="ru-RU" sz="3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с </a:t>
            </a: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ужином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Смотри не 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про</a:t>
            </a: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пускай!</a:t>
            </a:r>
            <a:endParaRPr lang="ru-RU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1816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547" y="3717032"/>
            <a:ext cx="1323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56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629"/>
            <a:ext cx="19431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74529"/>
            <a:ext cx="16002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74529"/>
            <a:ext cx="4990356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Продукты ешь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полезные:</a:t>
            </a:r>
          </a:p>
          <a:p>
            <a:pPr marL="1828800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Орехи, виноград...</a:t>
            </a:r>
          </a:p>
          <a:p>
            <a:pPr marL="1828800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Каши, фрукты, овощи — </a:t>
            </a:r>
          </a:p>
          <a:p>
            <a:pPr marL="1828800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В них бодрости заряд!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63292"/>
            <a:ext cx="18161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55733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32348" y="280587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Будь за столом опрятен,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Культурен, аккуратен — 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будешь, несомненно, 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 сам себе приятен!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Еще совет полезный 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Запомни навсегда: 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Есть грязными руками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Нельзя! Нельзя! Нельзя!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192087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9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0-tub-ru.yandex.net/i?id=977287934-34-72&amp;n=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888" y="3495303"/>
            <a:ext cx="2190750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1905000" cy="143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7" y="2640648"/>
            <a:ext cx="1355725" cy="143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53125"/>
            <a:ext cx="1447800" cy="143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7" y="549274"/>
            <a:ext cx="1912938" cy="143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3" y="2617788"/>
            <a:ext cx="1431925" cy="143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5184"/>
            <a:ext cx="1989137" cy="143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199" y="1172171"/>
            <a:ext cx="1050925" cy="143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352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20" y="1360433"/>
            <a:ext cx="1171575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5802" y="2842418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Обычный бег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78" t="10960"/>
          <a:stretch>
            <a:fillRect/>
          </a:stretch>
        </p:blipFill>
        <p:spPr bwMode="auto">
          <a:xfrm>
            <a:off x="572008" y="3503046"/>
            <a:ext cx="1114425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912746"/>
            <a:ext cx="2491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Бег на корточках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59351"/>
            <a:ext cx="14763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52475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с сомкнутыми ногами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765" y="1387043"/>
            <a:ext cx="15240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843808" y="3261994"/>
            <a:ext cx="3006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на корточках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425" y="4060259"/>
            <a:ext cx="153352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350323" y="5924704"/>
            <a:ext cx="3142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на одной ноге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870356" y="249803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Здоровый образ жизни</a:t>
            </a:r>
            <a:r>
              <a:rPr lang="ru-RU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5" descr="ANd9GcTZpvUaNmxJ0qMoJ-QLjeBM_bljkZtftkmZjlQ7-zevvrVN0f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334" y="1072782"/>
            <a:ext cx="207645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238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14300">
              <a:tabLst>
                <a:tab pos="571500" algn="l"/>
              </a:tabLst>
            </a:pPr>
            <a:r>
              <a:rPr lang="ru-RU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Сформировать  представление о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здоровье,  </a:t>
            </a:r>
            <a:r>
              <a:rPr lang="ru-RU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как одной из главных ценностей человеческой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жизни</a:t>
            </a:r>
            <a:r>
              <a:rPr lang="ru-RU" sz="2400" dirty="0" smtClean="0"/>
              <a:t>. </a:t>
            </a:r>
            <a:endParaRPr lang="ru-RU" sz="2400" dirty="0"/>
          </a:p>
          <a:p>
            <a:pPr indent="114300">
              <a:tabLst>
                <a:tab pos="571500" algn="l"/>
              </a:tabLst>
            </a:pPr>
            <a:endParaRPr lang="ru-RU" sz="24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936" y="404664"/>
            <a:ext cx="273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Цель: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955" y="2037105"/>
            <a:ext cx="3193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Задачи: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0584" y="2132856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</a:t>
            </a:r>
            <a:r>
              <a:rPr lang="ru-RU" b="1" dirty="0" smtClean="0"/>
              <a:t> Дать </a:t>
            </a:r>
            <a:r>
              <a:rPr lang="ru-RU" b="1" dirty="0"/>
              <a:t>детям общее представление о </a:t>
            </a:r>
            <a:r>
              <a:rPr lang="ru-RU" b="1" dirty="0" smtClean="0"/>
              <a:t>здоровье. Научить </a:t>
            </a:r>
            <a:r>
              <a:rPr lang="ru-RU" b="1" dirty="0"/>
              <a:t>беречь свое здоровье и заботится о нем . </a:t>
            </a:r>
          </a:p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8901" y="3161922"/>
            <a:ext cx="5027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</a:t>
            </a:r>
            <a:r>
              <a:rPr lang="ru-RU" dirty="0"/>
              <a:t>  </a:t>
            </a:r>
            <a:r>
              <a:rPr lang="ru-RU" b="1" dirty="0"/>
              <a:t>Помочь детям в формировании привычек здорового образа жизни, привитию стойких культурно - гигиенических навыков.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9459" y="4293095"/>
            <a:ext cx="4523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</a:t>
            </a:r>
            <a:r>
              <a:rPr lang="ru-RU" b="1" dirty="0" smtClean="0"/>
              <a:t> Расширят </a:t>
            </a:r>
            <a:r>
              <a:rPr lang="ru-RU" b="1" dirty="0"/>
              <a:t>знания </a:t>
            </a:r>
            <a:r>
              <a:rPr lang="ru-RU" b="1" dirty="0" smtClean="0"/>
              <a:t>воспитанников  </a:t>
            </a:r>
            <a:r>
              <a:rPr lang="ru-RU" b="1" dirty="0"/>
              <a:t>о питании, его значимости, о взаимосвязи здоровья и питания. </a:t>
            </a:r>
          </a:p>
          <a:p>
            <a:endParaRPr lang="ru-RU" b="1" dirty="0"/>
          </a:p>
        </p:txBody>
      </p:sp>
      <p:pic>
        <p:nvPicPr>
          <p:cNvPr id="1026" name="Рисунок 57" descr="http://im3-tub-ru.yandex.net/i?id=311082949-25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491478" cy="2501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8335" y="5398320"/>
            <a:ext cx="514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4.  </a:t>
            </a:r>
            <a:r>
              <a:rPr lang="ru-RU" b="1" dirty="0"/>
              <a:t>Формировать положительные качества личности ребенка, нравственного и </a:t>
            </a:r>
            <a:endParaRPr lang="ru-RU" b="1" dirty="0" smtClean="0"/>
          </a:p>
          <a:p>
            <a:r>
              <a:rPr lang="ru-RU" b="1" dirty="0" smtClean="0"/>
              <a:t>культурного </a:t>
            </a:r>
            <a:r>
              <a:rPr lang="ru-RU" b="1" dirty="0"/>
              <a:t>поведения - мотивов </a:t>
            </a:r>
            <a:endParaRPr lang="ru-RU" b="1" dirty="0" smtClean="0"/>
          </a:p>
          <a:p>
            <a:r>
              <a:rPr lang="ru-RU" b="1" dirty="0" smtClean="0"/>
              <a:t>укрепления </a:t>
            </a:r>
            <a:r>
              <a:rPr lang="ru-RU" b="1" dirty="0"/>
              <a:t>здоровья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774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60866"/>
            <a:ext cx="1304925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65960" y="527182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Прыжки, скрещивая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</a:t>
            </a: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спереди и сзади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"/>
          <a:stretch>
            <a:fillRect/>
          </a:stretch>
        </p:blipFill>
        <p:spPr bwMode="auto">
          <a:xfrm>
            <a:off x="6604213" y="3489454"/>
            <a:ext cx="1171575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40152" y="5084514"/>
            <a:ext cx="306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со скакалкой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3930"/>
            <a:ext cx="769937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7562" y="1788417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Бег задом наперед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50"/>
          <a:stretch>
            <a:fillRect/>
          </a:stretch>
        </p:blipFill>
        <p:spPr bwMode="auto">
          <a:xfrm>
            <a:off x="652452" y="2779187"/>
            <a:ext cx="148590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7332" y="4228088"/>
            <a:ext cx="2789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Бег на четвереньках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089"/>
            <a:ext cx="17049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13853" y="2388582"/>
            <a:ext cx="42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Ходьба, упираясь руками сзади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54" y="5001483"/>
            <a:ext cx="129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747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6 из 1008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1638" y="476672"/>
            <a:ext cx="5700724" cy="407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76835" y="4653136"/>
            <a:ext cx="6590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Будьте Здоровы!!!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66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3347864" y="404664"/>
            <a:ext cx="4040187" cy="3940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дворе играл в песок,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Рядом ямку рыл щенок.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 нужно очень быстро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Вымыть ручки чисто-чисто.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Хороша морковка с грядки!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сочна, и ароматна,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Вымой прежде корнеплод,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Чем отправить его в рот.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Часто врач спешит на помощь,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Где едят немытым овощ,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Там живот болит, озноб,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всему виной - микроб.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 малюткой-невидимкой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Ждет на ягодах в корзинке,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Вдруг малыш в один присест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Горсть немытых ягод съест?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Лето - время закаляться,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Загорать, в реке купаться,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 в веселье развлечений </a:t>
            </a:r>
          </a:p>
          <a:p>
            <a:pPr marL="0" indent="0">
              <a:buNone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забудь о гигиене!</a:t>
            </a:r>
          </a:p>
          <a:p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87624" y="-243408"/>
            <a:ext cx="75438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5300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06" y="1028701"/>
            <a:ext cx="1425575" cy="1671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4493a42cc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561" y="4005064"/>
            <a:ext cx="1719263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1151"/>
            <a:ext cx="2628900" cy="1852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268413"/>
            <a:ext cx="1279525" cy="1431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3460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гостях у </a:t>
            </a:r>
            <a:r>
              <a:rPr lang="ru-RU" sz="4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Мойдодыра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5" descr="ANd9GcR-OgLXq8Myf52vtDB5JSfas4PP2mn_ttWXw95HaHPyHOJPSZSFI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9060"/>
            <a:ext cx="2276475" cy="2009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3" descr="ANd9GcRE7DicKR4W5z8VetIKhBuPoMIyF4C0n1FaoGX6nFniU11xSq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905000" cy="2390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843808" y="309753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«Надо, надо умываться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По утрам и вечерам,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А нечистым трубочистам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–Стыд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срам.»</a:t>
            </a:r>
          </a:p>
        </p:txBody>
      </p:sp>
      <p:pic>
        <p:nvPicPr>
          <p:cNvPr id="10" name="Рисунок 9" descr="http://im3-tub-ru.yandex.net/i?id=334786354-27-72&amp;n=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3529"/>
            <a:ext cx="142875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8-tub-ru.yandex.net/i?id=585423251-25-72&amp;n=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7"/>
            <a:ext cx="142875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6690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Гигиена – что это?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Гигиена – это система действий, направленных на поддержание чистоты и здоровья.</a:t>
            </a:r>
          </a:p>
          <a:p>
            <a:r>
              <a:rPr lang="ru-RU" sz="2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гигиена – это уход за своим телом.</a:t>
            </a:r>
          </a:p>
          <a:p>
            <a:r>
              <a:rPr lang="ru-RU" sz="2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нужно использовать средства, чтобы содержать свое тело в чистоте?</a:t>
            </a:r>
          </a:p>
          <a:p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4" descr="C:\Documents and Settings\Admin\Local Settings\Temporary Internet Files\Content.IE5\S8BLJQRB\MC900250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6668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3-tub-ru.yandex.net/i?id=98362149-55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39729"/>
            <a:ext cx="9906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459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48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Средства личной гигиены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9" descr="ANd9GcR9ZlefMLOCg6S3XjkpjtKgRynDSujoJQNo3YWO6RDnwUaon6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335" y="1369343"/>
            <a:ext cx="19050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Nd9GcRBlRrH1Wi7RmD692k_X5zx5ytro6OMDpG3hARIVWdJE5iCmrr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798" y="126317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ANd9GcRuJtFIkyLM0dgbWeTkS1GX-v5nXbUmGkbatVhDZL0vvs6R1mV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43747"/>
            <a:ext cx="2009775" cy="22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_b5ae906b6e1ec03a84ff34f68018e2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908" y="4077072"/>
            <a:ext cx="29718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27784" y="183827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 здравствует мыло душистое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266392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полотенце пушистое!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И зубной порошок.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И густой гребешок.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1" descr="ANd9GcSNWlgtZWp8z6cEPuP7zwjiSZrP2AjU3ABeHaEiK6WqgfbEXxW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24883"/>
            <a:ext cx="26289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2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Отгадайте загадки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Гладко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душисто, моет чисто,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Нужно, чтобы у каждого было.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это такое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Костяная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спинка,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На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брюшке щетинка,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По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частоколу прыгала,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Всю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грязь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повымыла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Зубаст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не кусается.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Как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называется?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несу в себе водицу.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Нам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водица пригодится.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Можно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мыться без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хлопот,</a:t>
            </a:r>
          </a:p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… </a:t>
            </a:r>
          </a:p>
          <a:p>
            <a:endParaRPr lang="ru-RU" sz="2000" dirty="0"/>
          </a:p>
          <a:p>
            <a:endParaRPr lang="ru-RU" sz="1200" dirty="0"/>
          </a:p>
        </p:txBody>
      </p:sp>
      <p:pic>
        <p:nvPicPr>
          <p:cNvPr id="5" name="Рисунок 4" descr="http://im3-tub-ru.yandex.net/i?id=98362149-55-72&amp;n=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236" y="2420888"/>
            <a:ext cx="9906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78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07825" y="4077072"/>
            <a:ext cx="4572000" cy="15850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  <a:tabLst>
                <a:tab pos="571500" algn="l"/>
              </a:tabLs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  Хожу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– брожу не по лесам,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indent="114300">
              <a:spcAft>
                <a:spcPts val="1000"/>
              </a:spcAft>
              <a:tabLst>
                <a:tab pos="571500" algn="l"/>
              </a:tabLs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А по усам, по волосам,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indent="114300">
              <a:spcAft>
                <a:spcPts val="1000"/>
              </a:spcAft>
              <a:tabLst>
                <a:tab pos="571500" algn="l"/>
              </a:tabLs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И зубы у меня длинней,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indent="114300">
              <a:spcAft>
                <a:spcPts val="1000"/>
              </a:spcAft>
              <a:tabLst>
                <a:tab pos="571500" algn="l"/>
              </a:tabLs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Чем у волков и медведей.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4038" y="4293096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14300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Лёг в карман и караулит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indent="114300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Рёву, плаксу и грязнулю.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indent="114300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Им утрёт потоки слёз,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indent="114300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Не забудет и про нос.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064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Вытираю я, стараюсь,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бани паренька.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намокло, всё измялось –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сухого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уголка…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414310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Резинка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Акулинка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Пошла гулять по спинке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Собирается она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Вымыть спинку до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красна...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3734" y="620688"/>
            <a:ext cx="2660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Дождик тёплый и густой,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дождик не простой.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без туч, без облаков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Целый день идти готов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!..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68008" y="2429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69778" y="2436228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Горяча и холодна,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всегда тебе нужна.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Позовёшь меня – бегу,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болезней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берегу…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7018" y="2142323"/>
            <a:ext cx="162401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013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696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ухаживать за зубами?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3" descr="ANd9GcT_FKqY5m5j50nyQiUKhvKgSZEarNpq8EWf9MzYYPWu_UvGdV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ANd9GcQKeU21rBOVtIxlu9z1pSK-5tEvz2dxsgzLUeIV9XzI3Lxkg89G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489" y="4112259"/>
            <a:ext cx="2543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ANd9GcQWtezgE4F5s6S9yMoby5NHtTUUjODBHLNErTTRwkCgC_i0CeBeT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59102"/>
            <a:ext cx="2286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177281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зубы не болели, за ними надо ухаживать!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5916" y="288806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- Какие </a:t>
            </a:r>
            <a:r>
              <a:rPr lang="ru-RU" i="1" dirty="0"/>
              <a:t>предметы личной гигиены помогают сохранить зубы здоровыми?</a:t>
            </a:r>
          </a:p>
        </p:txBody>
      </p:sp>
      <p:pic>
        <p:nvPicPr>
          <p:cNvPr id="8" name="Рисунок 7" descr="http://im6-tub-ru.yandex.net/i?id=39719518-66-72&amp;n=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369" y="4309584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637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997</TotalTime>
  <Words>742</Words>
  <Application>Microsoft Office PowerPoint</Application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- это здоровый           образ жизни </vt:lpstr>
      <vt:lpstr>Слайд 2</vt:lpstr>
      <vt:lpstr>  </vt:lpstr>
      <vt:lpstr>В гостях у Мойдодыра</vt:lpstr>
      <vt:lpstr>Гигиена – что это?</vt:lpstr>
      <vt:lpstr>Средства личной гигиены</vt:lpstr>
      <vt:lpstr>Отгадайте загадки</vt:lpstr>
      <vt:lpstr>Слайд 8</vt:lpstr>
      <vt:lpstr>Как ухаживать за зубами?</vt:lpstr>
      <vt:lpstr>Запомни эти правила!</vt:lpstr>
      <vt:lpstr>Сказка «Зубы Змея Горыныча» </vt:lpstr>
      <vt:lpstr>Слайд 12</vt:lpstr>
      <vt:lpstr>Правила приема пищи</vt:lpstr>
      <vt:lpstr>Слайд 14</vt:lpstr>
      <vt:lpstr>Слайд 15</vt:lpstr>
      <vt:lpstr>ПАМЯТКА  ДЛЯ  ДЕТЕЙ     </vt:lpstr>
      <vt:lpstr>Слайд 17</vt:lpstr>
      <vt:lpstr>Слайд 18</vt:lpstr>
      <vt:lpstr>Здоровый образ жизни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1</dc:creator>
  <cp:lastModifiedBy>Admin</cp:lastModifiedBy>
  <cp:revision>54</cp:revision>
  <dcterms:created xsi:type="dcterms:W3CDTF">2013-05-30T08:52:29Z</dcterms:created>
  <dcterms:modified xsi:type="dcterms:W3CDTF">2014-09-04T06:00:10Z</dcterms:modified>
</cp:coreProperties>
</file>