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9" r:id="rId4"/>
    <p:sldId id="257" r:id="rId5"/>
    <p:sldId id="263" r:id="rId6"/>
    <p:sldId id="264" r:id="rId7"/>
    <p:sldId id="269" r:id="rId8"/>
    <p:sldId id="258" r:id="rId9"/>
    <p:sldId id="266" r:id="rId10"/>
    <p:sldId id="268" r:id="rId11"/>
    <p:sldId id="271" r:id="rId12"/>
    <p:sldId id="262" r:id="rId13"/>
    <p:sldId id="270" r:id="rId14"/>
    <p:sldId id="265" r:id="rId15"/>
    <p:sldId id="267" r:id="rId16"/>
    <p:sldId id="272" r:id="rId17"/>
  </p:sldIdLst>
  <p:sldSz cx="9144000" cy="6858000" type="screen4x3"/>
  <p:notesSz cx="6858000" cy="9144000"/>
  <p:custShowLst>
    <p:custShow name="Произвольный показ 1" id="0">
      <p:sldLst>
        <p:sld r:id="rId3"/>
        <p:sld r:id="rId4"/>
        <p:sld r:id="rId5"/>
        <p:sld r:id="rId6"/>
        <p:sld r:id="rId7"/>
        <p:sld r:id="rId8"/>
        <p:sld r:id="rId9"/>
      </p:sldLst>
    </p:custShow>
  </p:custShow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47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48C1B-1F81-431F-92ED-3399E21658D0}" type="datetimeFigureOut">
              <a:rPr lang="ru-RU" smtClean="0"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E749-78D6-45B7-AB98-22AD54DC54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48C1B-1F81-431F-92ED-3399E21658D0}" type="datetimeFigureOut">
              <a:rPr lang="ru-RU" smtClean="0"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E749-78D6-45B7-AB98-22AD54DC54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48C1B-1F81-431F-92ED-3399E21658D0}" type="datetimeFigureOut">
              <a:rPr lang="ru-RU" smtClean="0"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E749-78D6-45B7-AB98-22AD54DC54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48C1B-1F81-431F-92ED-3399E21658D0}" type="datetimeFigureOut">
              <a:rPr lang="ru-RU" smtClean="0"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E749-78D6-45B7-AB98-22AD54DC54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48C1B-1F81-431F-92ED-3399E21658D0}" type="datetimeFigureOut">
              <a:rPr lang="ru-RU" smtClean="0"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E749-78D6-45B7-AB98-22AD54DC54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48C1B-1F81-431F-92ED-3399E21658D0}" type="datetimeFigureOut">
              <a:rPr lang="ru-RU" smtClean="0"/>
              <a:t>28.09.2014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E749-78D6-45B7-AB98-22AD54DC54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48C1B-1F81-431F-92ED-3399E21658D0}" type="datetimeFigureOut">
              <a:rPr lang="ru-RU" smtClean="0"/>
              <a:t>28.09.2014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E749-78D6-45B7-AB98-22AD54DC54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48C1B-1F81-431F-92ED-3399E21658D0}" type="datetimeFigureOut">
              <a:rPr lang="ru-RU" smtClean="0"/>
              <a:t>28.09.2014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E749-78D6-45B7-AB98-22AD54DC54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48C1B-1F81-431F-92ED-3399E21658D0}" type="datetimeFigureOut">
              <a:rPr lang="ru-RU" smtClean="0"/>
              <a:t>28.09.2014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E749-78D6-45B7-AB98-22AD54DC54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48C1B-1F81-431F-92ED-3399E21658D0}" type="datetimeFigureOut">
              <a:rPr lang="ru-RU" smtClean="0"/>
              <a:t>28.09.2014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E749-78D6-45B7-AB98-22AD54DC54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48C1B-1F81-431F-92ED-3399E21658D0}" type="datetimeFigureOut">
              <a:rPr lang="ru-RU" smtClean="0"/>
              <a:t>28.09.2014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E749-78D6-45B7-AB98-22AD54DC54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48C1B-1F81-431F-92ED-3399E21658D0}" type="datetimeFigureOut">
              <a:rPr lang="ru-RU" smtClean="0"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DE749-78D6-45B7-AB98-22AD54DC54D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Знакомить с дорожными знаками: «Дети»,  «Пешеходный переход», «Пункт первой медицинской помощи», «Пункт питания», «Место стоянки», «Въезд запрещен», «Дорожные работы», «Велосипедная дорожка».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idx="1"/>
          </p:nvPr>
        </p:nvSpPr>
        <p:spPr>
          <a:xfrm>
            <a:off x="323528" y="350100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средняя группа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б) старшая группа с 5 до 6 лет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старшая группа с 6 до 7 лет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def8960d3bfd99ef078f221d7e5ae4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6869" y="4437112"/>
            <a:ext cx="2897131" cy="2238896"/>
          </a:xfrm>
          <a:prstGeom prst="rect">
            <a:avLst/>
          </a:prstGeom>
        </p:spPr>
      </p:pic>
      <p:pic>
        <p:nvPicPr>
          <p:cNvPr id="6" name="Рисунок 5" descr="5_3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2780928"/>
            <a:ext cx="1421904" cy="1417164"/>
          </a:xfrm>
          <a:prstGeom prst="rect">
            <a:avLst/>
          </a:prstGeom>
        </p:spPr>
      </p:pic>
      <p:pic>
        <p:nvPicPr>
          <p:cNvPr id="7" name="Рисунок 6" descr="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2636912"/>
            <a:ext cx="1793776" cy="161140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51520" y="4077072"/>
            <a:ext cx="5544616" cy="57606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Формировать умение находить дорогу из дома в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детский сад на схеме местности.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idx="1"/>
          </p:nvPr>
        </p:nvSpPr>
        <p:spPr>
          <a:xfrm>
            <a:off x="323528" y="292494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средняя группа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б) старшая группа с 5 до 6 лет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старшая группа с 6 до 7 лет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4077072"/>
            <a:ext cx="5616624" cy="57606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4847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Подводить детей к осознанию необходимости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соблюдать правила дорожного движения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idx="1"/>
          </p:nvPr>
        </p:nvSpPr>
        <p:spPr>
          <a:xfrm>
            <a:off x="323528" y="3501008"/>
            <a:ext cx="8229600" cy="4525963"/>
          </a:xfrm>
        </p:spPr>
        <p:txBody>
          <a:bodyPr/>
          <a:lstStyle/>
          <a:p>
            <a:pPr algn="l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первая младшая группа </a:t>
            </a:r>
          </a:p>
          <a:p>
            <a:pPr algn="l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б) вторая младшая группа</a:t>
            </a:r>
          </a:p>
          <a:p>
            <a:pPr algn="l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в) средняя группа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4725144"/>
            <a:ext cx="4968552" cy="57606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Расширять представления детей о работе ГИБДД.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средняя группа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б) старшая группа с 5 до 6 лет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старшая группа с 6 до 7 лет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gibdd_n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3789040"/>
            <a:ext cx="3810000" cy="26289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7544" y="2852936"/>
            <a:ext cx="5400600" cy="57606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Формировать навыки культурного поведения в общественном транспорте педагог начинает: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idx="1"/>
          </p:nvPr>
        </p:nvSpPr>
        <p:spPr>
          <a:xfrm>
            <a:off x="323528" y="3501008"/>
            <a:ext cx="8229600" cy="4525963"/>
          </a:xfrm>
        </p:spPr>
        <p:txBody>
          <a:bodyPr/>
          <a:lstStyle/>
          <a:p>
            <a:pPr algn="l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первая младшая группа </a:t>
            </a:r>
          </a:p>
          <a:p>
            <a:pPr algn="l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б) вторая младшая группа</a:t>
            </a:r>
          </a:p>
          <a:p>
            <a:pPr algn="l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в) средняя группа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_Sa5FjM767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64584" y="2420888"/>
            <a:ext cx="3979416" cy="298456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9512" y="4725144"/>
            <a:ext cx="4968552" cy="57606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Знакомить с названиями ближайших к детскому саду улиц и улиц, на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которых живут дети.</a:t>
            </a:r>
          </a:p>
        </p:txBody>
      </p:sp>
      <p:sp>
        <p:nvSpPr>
          <p:cNvPr id="5" name="Подзаголовок 3"/>
          <p:cNvSpPr>
            <a:spLocks noGrp="1"/>
          </p:cNvSpPr>
          <p:nvPr>
            <p:ph idx="1"/>
          </p:nvPr>
        </p:nvSpPr>
        <p:spPr>
          <a:xfrm>
            <a:off x="323528" y="350100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средняя группа</a:t>
            </a:r>
            <a:endParaRPr lang="ru-RU" b="1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None/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б) старшая группа с 5 до 6 лет</a:t>
            </a:r>
          </a:p>
          <a:p>
            <a:pPr>
              <a:buNone/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старшая группа с 6 до 7 лет</a:t>
            </a:r>
            <a:endParaRPr lang="ru-RU" b="1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149080"/>
            <a:ext cx="5616624" cy="57606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622734717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0" y="2339181"/>
            <a:ext cx="3048000" cy="304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Формировать первичные представления о безопасном поведении на дорогах (переходить дорогу, держась за руку взрослого).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idx="1"/>
          </p:nvPr>
        </p:nvSpPr>
        <p:spPr>
          <a:xfrm>
            <a:off x="323528" y="2996952"/>
            <a:ext cx="8229600" cy="4525963"/>
          </a:xfrm>
        </p:spPr>
        <p:txBody>
          <a:bodyPr/>
          <a:lstStyle/>
          <a:p>
            <a:pPr algn="l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первая младшая группа </a:t>
            </a:r>
          </a:p>
          <a:p>
            <a:pPr algn="l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б) вторая младшая группа</a:t>
            </a:r>
          </a:p>
          <a:p>
            <a:pPr algn="l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в) средняя группа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babies_2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2924944"/>
            <a:ext cx="2255078" cy="350100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1520" y="3645024"/>
            <a:ext cx="4968552" cy="57606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Учить различать проезжую часть дороги, тротуар, понимать значение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зеленого, желтого и красного сигналов светофора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idx="1"/>
          </p:nvPr>
        </p:nvSpPr>
        <p:spPr>
          <a:xfrm>
            <a:off x="323528" y="2996952"/>
            <a:ext cx="8229600" cy="4525963"/>
          </a:xfrm>
        </p:spPr>
        <p:txBody>
          <a:bodyPr/>
          <a:lstStyle/>
          <a:p>
            <a:pPr algn="l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первая младшая группа </a:t>
            </a:r>
          </a:p>
          <a:p>
            <a:pPr algn="l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б) вторая младшая группа</a:t>
            </a:r>
          </a:p>
          <a:p>
            <a:pPr algn="l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в) средняя группа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89557690_pred05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3645024"/>
            <a:ext cx="3810000" cy="291846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9512" y="3573016"/>
            <a:ext cx="4968552" cy="57606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290775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Формировать представления о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машинах, улице, дороге мы начинаем с: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95536" y="3789040"/>
            <a:ext cx="9217024" cy="1752600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первая младшая группа 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б) вторая младшая группа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в) средняя группа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AT1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46207" y="4149080"/>
            <a:ext cx="2897733" cy="219416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3528" y="3789040"/>
            <a:ext cx="4968552" cy="57606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484784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Знакомить с различными видами городского транспорта, особенностями их внешнего вида и назначения («Скорая помощь», «Пожарная»,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«Полиция», автобус).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idx="1"/>
          </p:nvPr>
        </p:nvSpPr>
        <p:spPr>
          <a:xfrm>
            <a:off x="323528" y="350100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средняя группа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б) старшая группа с 5 до 6 лет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старшая группа с 6 до 7 лет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212414419_1212212953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4293096"/>
            <a:ext cx="3175000" cy="23622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9512" y="3429000"/>
            <a:ext cx="4968552" cy="57606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Знакомить со знаками дорожного движения «Пешеходный переход»,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«Остановка общественного транспорта».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idx="1"/>
          </p:nvPr>
        </p:nvSpPr>
        <p:spPr>
          <a:xfrm>
            <a:off x="323528" y="350100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средняя группа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б) старшая группа с 5 до 6 лет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старшая группа с 6 до 7 лет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341945975_5_35_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2420888"/>
            <a:ext cx="1997487" cy="1994158"/>
          </a:xfrm>
          <a:prstGeom prst="rect">
            <a:avLst/>
          </a:prstGeom>
        </p:spPr>
      </p:pic>
      <p:pic>
        <p:nvPicPr>
          <p:cNvPr id="6" name="Рисунок 5" descr="a9351bba58d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724128" y="4509120"/>
            <a:ext cx="1872208" cy="206355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1520" y="3429000"/>
            <a:ext cx="4968552" cy="57606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repeatCount="3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Знакомить с понятиями «площадь», «бульвар», «проспект».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idx="1"/>
          </p:nvPr>
        </p:nvSpPr>
        <p:spPr>
          <a:xfrm>
            <a:off x="323528" y="350100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средняя группа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б) старшая группа с 5 до 6 лет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старшая группа с 6 до 7 лет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4653136"/>
            <a:ext cx="5328592" cy="57606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Знакомить с некоторыми видами транспортных средств согласно требованию программы педагог начинает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idx="1"/>
          </p:nvPr>
        </p:nvSpPr>
        <p:spPr>
          <a:xfrm>
            <a:off x="323528" y="2996952"/>
            <a:ext cx="8229600" cy="4525963"/>
          </a:xfrm>
        </p:spPr>
        <p:txBody>
          <a:bodyPr/>
          <a:lstStyle/>
          <a:p>
            <a:pPr algn="l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первая младшая группа </a:t>
            </a:r>
          </a:p>
          <a:p>
            <a:pPr algn="l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б) вторая младшая группа</a:t>
            </a:r>
          </a:p>
          <a:p>
            <a:pPr algn="l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в) средняя группа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3068960"/>
            <a:ext cx="4968552" cy="57606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412776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Уточнять знания детей об элементах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дороги 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(проезжая часть, пешеходный переход, тротуар), о движении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транспорта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о работе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светофора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idx="1"/>
          </p:nvPr>
        </p:nvSpPr>
        <p:spPr>
          <a:xfrm>
            <a:off x="2267744" y="357301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средняя группа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б) старшая группа с 5 до 6 лет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старшая группа с 6 до 7 лет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4149080"/>
            <a:ext cx="5688632" cy="57606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447</Words>
  <Application>Microsoft Office PowerPoint</Application>
  <PresentationFormat>Экран (4:3)</PresentationFormat>
  <Paragraphs>57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  <vt:variant>
        <vt:lpstr>Произвольные показы</vt:lpstr>
      </vt:variant>
      <vt:variant>
        <vt:i4>1</vt:i4>
      </vt:variant>
    </vt:vector>
  </HeadingPairs>
  <TitlesOfParts>
    <vt:vector size="18" baseType="lpstr">
      <vt:lpstr>Тема Office</vt:lpstr>
      <vt:lpstr>Слайд 1</vt:lpstr>
      <vt:lpstr>Формировать первичные представления о безопасном поведении на дорогах (переходить дорогу, держась за руку взрослого).</vt:lpstr>
      <vt:lpstr>Учить различать проезжую часть дороги, тротуар, понимать значение зеленого, желтого и красного сигналов светофора</vt:lpstr>
      <vt:lpstr>Формировать представления о машинах, улице, дороге мы начинаем с:</vt:lpstr>
      <vt:lpstr>Знакомить с различными видами городского транспорта, особенностями их внешнего вида и назначения («Скорая помощь», «Пожарная»,  «Полиция», автобус). </vt:lpstr>
      <vt:lpstr>Знакомить со знаками дорожного движения «Пешеходный переход», «Остановка общественного транспорта».</vt:lpstr>
      <vt:lpstr>Знакомить с понятиями «площадь», «бульвар», «проспект».</vt:lpstr>
      <vt:lpstr>Знакомить с некоторыми видами транспортных средств согласно требованию программы педагог начинает </vt:lpstr>
      <vt:lpstr>Уточнять знания детей об элементах дороги (проезжая часть, пешеходный переход, тротуар), о движении транспорта, о работе светофора</vt:lpstr>
      <vt:lpstr>Знакомить с дорожными знаками: «Дети»,  «Пешеходный переход», «Пункт первой медицинской помощи», «Пункт питания», «Место стоянки», «Въезд запрещен», «Дорожные работы», «Велосипедная дорожка».</vt:lpstr>
      <vt:lpstr>Формировать умение находить дорогу из дома в детский сад на схеме местности.</vt:lpstr>
      <vt:lpstr>Подводить детей к осознанию необходимости соблюдать правила дорожного движения</vt:lpstr>
      <vt:lpstr>Расширять представления детей о работе ГИБДД.</vt:lpstr>
      <vt:lpstr>Формировать навыки культурного поведения в общественном транспорте педагог начинает:</vt:lpstr>
      <vt:lpstr>Знакомить с названиями ближайших к детскому саду улиц и улиц, на которых живут дети.</vt:lpstr>
      <vt:lpstr>Спасибо за внимание!</vt:lpstr>
      <vt:lpstr>Произвольный показ 1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яяя</dc:creator>
  <cp:lastModifiedBy>яяя</cp:lastModifiedBy>
  <cp:revision>10</cp:revision>
  <dcterms:created xsi:type="dcterms:W3CDTF">2014-09-28T13:30:32Z</dcterms:created>
  <dcterms:modified xsi:type="dcterms:W3CDTF">2014-09-28T14:53:48Z</dcterms:modified>
</cp:coreProperties>
</file>