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6EC1E-E7FA-43B9-8B00-33C3E52C3106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D7BCE1-DFFC-4447-AC7C-92FEF2D0510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4290"/>
            <a:ext cx="7854696" cy="4766846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Одуванчик </a:t>
            </a:r>
            <a:r>
              <a:rPr lang="ru-RU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лотой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Пост…</a:t>
            </a:r>
            <a:r>
              <a:rPr lang="ru-RU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рел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стал с…</a:t>
            </a:r>
            <a:r>
              <a:rPr lang="ru-RU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дой</a:t>
            </a:r>
            <a:endParaRPr lang="ru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как только пос…дел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Вместе с в…</a:t>
            </a:r>
            <a:r>
              <a:rPr lang="ru-RU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тром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ул…тел </a:t>
            </a:r>
          </a:p>
          <a:p>
            <a:endParaRPr lang="ru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З. Александровна</a:t>
            </a:r>
            <a:endParaRPr lang="ru-RU" sz="4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500043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Самостоятельная работа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« Проверяю себя»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00240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 вариант                                            2 вариант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1)</a:t>
            </a:r>
            <a:r>
              <a:rPr lang="ru-RU" sz="2800" dirty="0" err="1" smtClean="0"/>
              <a:t>Д_лекие</a:t>
            </a:r>
            <a:r>
              <a:rPr lang="ru-RU" sz="2800" dirty="0" smtClean="0"/>
              <a:t>                                           1) Л…</a:t>
            </a:r>
            <a:r>
              <a:rPr lang="ru-RU" sz="2800" dirty="0" err="1" smtClean="0"/>
              <a:t>гко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2)</a:t>
            </a:r>
            <a:r>
              <a:rPr lang="ru-RU" sz="2800" dirty="0" err="1" smtClean="0"/>
              <a:t>заш_гать</a:t>
            </a:r>
            <a:r>
              <a:rPr lang="ru-RU" sz="2800" dirty="0" smtClean="0"/>
              <a:t>                                         2) Евр…</a:t>
            </a:r>
            <a:r>
              <a:rPr lang="ru-RU" sz="2800" dirty="0" err="1" smtClean="0"/>
              <a:t>пеец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3)</a:t>
            </a:r>
            <a:r>
              <a:rPr lang="ru-RU" sz="2800" dirty="0" err="1" smtClean="0"/>
              <a:t>п_спорта</a:t>
            </a:r>
            <a:r>
              <a:rPr lang="ru-RU" sz="2800" dirty="0" smtClean="0"/>
              <a:t>                                         3) Г…</a:t>
            </a:r>
            <a:r>
              <a:rPr lang="ru-RU" sz="2800" dirty="0" err="1" smtClean="0"/>
              <a:t>ворят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4)</a:t>
            </a:r>
            <a:r>
              <a:rPr lang="ru-RU" sz="2800" dirty="0" err="1" smtClean="0"/>
              <a:t>д_лина</a:t>
            </a:r>
            <a:r>
              <a:rPr lang="ru-RU" sz="2800" dirty="0" smtClean="0"/>
              <a:t>                                            4) </a:t>
            </a:r>
            <a:r>
              <a:rPr lang="ru-RU" sz="2800" dirty="0" err="1" smtClean="0"/>
              <a:t>Ск</a:t>
            </a:r>
            <a:r>
              <a:rPr lang="ru-RU" sz="2800" dirty="0" smtClean="0"/>
              <a:t>…</a:t>
            </a:r>
            <a:r>
              <a:rPr lang="ru-RU" sz="2800" dirty="0" err="1" smtClean="0"/>
              <a:t>льзит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5)</a:t>
            </a:r>
            <a:r>
              <a:rPr lang="ru-RU" sz="2800" dirty="0" err="1" smtClean="0"/>
              <a:t>пос_дить</a:t>
            </a:r>
            <a:r>
              <a:rPr lang="ru-RU" sz="2800" dirty="0" smtClean="0"/>
              <a:t>                                         5) Прибл…</a:t>
            </a:r>
            <a:r>
              <a:rPr lang="ru-RU" sz="2800" dirty="0" err="1" smtClean="0"/>
              <a:t>жение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6)</a:t>
            </a:r>
            <a:r>
              <a:rPr lang="ru-RU" sz="2800" dirty="0" err="1" smtClean="0"/>
              <a:t>нас_ление</a:t>
            </a:r>
            <a:r>
              <a:rPr lang="ru-RU" sz="2800" dirty="0" smtClean="0"/>
              <a:t>                                      6) </a:t>
            </a:r>
            <a:r>
              <a:rPr lang="ru-RU" sz="2800" dirty="0" err="1" smtClean="0"/>
              <a:t>Сож</a:t>
            </a:r>
            <a:r>
              <a:rPr lang="ru-RU" sz="2800" dirty="0" smtClean="0"/>
              <a:t>….</a:t>
            </a:r>
            <a:r>
              <a:rPr lang="ru-RU" sz="2800" dirty="0" err="1" smtClean="0"/>
              <a:t>леть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7)</a:t>
            </a:r>
            <a:r>
              <a:rPr lang="ru-RU" sz="2800" dirty="0" err="1" smtClean="0"/>
              <a:t>ср_внить</a:t>
            </a:r>
            <a:r>
              <a:rPr lang="ru-RU" sz="2800" dirty="0" smtClean="0"/>
              <a:t>                                         7) Ч….</a:t>
            </a:r>
            <a:r>
              <a:rPr lang="ru-RU" sz="2800" dirty="0" err="1" smtClean="0"/>
              <a:t>стота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8)</a:t>
            </a:r>
            <a:r>
              <a:rPr lang="ru-RU" sz="2800" dirty="0" err="1" smtClean="0"/>
              <a:t>ист_рически</a:t>
            </a:r>
            <a:r>
              <a:rPr lang="ru-RU" sz="2800" dirty="0" smtClean="0"/>
              <a:t>                                  8) П…</a:t>
            </a:r>
            <a:r>
              <a:rPr lang="ru-RU" sz="2800" dirty="0" err="1" smtClean="0"/>
              <a:t>щать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ctr"/>
            <a:r>
              <a:rPr lang="ru-RU" sz="4000" dirty="0" smtClean="0"/>
              <a:t>1</a:t>
            </a:r>
            <a:r>
              <a:rPr lang="ru-RU" dirty="0" smtClean="0"/>
              <a:t> ВАРИАНТ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3200" dirty="0" smtClean="0"/>
          </a:p>
          <a:p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6" descr="shutterstock_467403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143248"/>
            <a:ext cx="3816350" cy="3454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2 ВАРИАНТ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 descr="shutterstock_467403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57562"/>
            <a:ext cx="3816350" cy="3240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научился…..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было интересно…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было трудно ….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мои ощущения….</a:t>
            </a:r>
          </a:p>
          <a:p>
            <a:endParaRPr lang="ru-RU" sz="4800" dirty="0"/>
          </a:p>
        </p:txBody>
      </p:sp>
      <p:pic>
        <p:nvPicPr>
          <p:cNvPr id="5" name="Рисунок 7" descr="http://www.dairycouncilofca.org/app_themes/standard/images/healthcare_sustainabilit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786322"/>
            <a:ext cx="18732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спехов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изучении русского языка, ребята!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Всем спасибо за работу!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Домашнее задание:  п. 14; упр. 204, 205</a:t>
            </a:r>
            <a:endParaRPr lang="ru-RU" sz="3200" dirty="0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571472" y="3429000"/>
          <a:ext cx="2235200" cy="2743200"/>
        </p:xfrm>
        <a:graphic>
          <a:graphicData uri="http://schemas.openxmlformats.org/presentationml/2006/ole">
            <p:oleObj spid="_x0000_s2050" name="Точечный рисунок" r:id="rId3" imgW="2010056" imgH="2467319" progId="Paint.Picture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олик\Pictures\Sample Pictures\671757-0cb2048bd1a55b7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502970" cy="6429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6950"/>
          <a:stretch>
            <a:fillRect/>
          </a:stretch>
        </p:blipFill>
        <p:spPr bwMode="auto">
          <a:xfrm>
            <a:off x="214282" y="142853"/>
            <a:ext cx="8501122" cy="618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BS0080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8313" y="0"/>
            <a:ext cx="2031985" cy="164305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endParaRPr lang="ru-RU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Тема урока: «Виды орфограмм в корне слова, связанных с обозначением безударных гласных»</a:t>
            </a:r>
          </a:p>
          <a:p>
            <a:pPr algn="ctr"/>
            <a:endParaRPr lang="ru-RU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" name="Picture 11" descr="PE072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5288" y="1"/>
            <a:ext cx="3770312" cy="321468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MCj023213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708150" cy="1752600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2286000" y="428604"/>
            <a:ext cx="67151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Вставьте пропущенные буквы и однокоренные слова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 t="14502" r="8872"/>
          <a:stretch>
            <a:fillRect/>
          </a:stretch>
        </p:blipFill>
        <p:spPr bwMode="auto">
          <a:xfrm>
            <a:off x="857225" y="1643050"/>
            <a:ext cx="7858180" cy="506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/>
          <a:srcRect t="13250"/>
          <a:stretch>
            <a:fillRect/>
          </a:stretch>
        </p:blipFill>
        <p:spPr bwMode="auto">
          <a:xfrm>
            <a:off x="0" y="21429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00108"/>
            <a:ext cx="778674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Висна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Зема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ухадить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 хочет. Прячет  последний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снижок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в лису.  Воздух   день ото дня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типлее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Небо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свитлее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Потикли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ручийки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Вада залила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трапинки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 Звенит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висёлая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копель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Вот и верба нарядилась в белые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сирёжки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 На солнечной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палянке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появилась  молодая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1" descr="littleblh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72396" y="4357694"/>
            <a:ext cx="1214446" cy="216852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4624E-6 L -0.73489 0.0071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76438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  ух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дить не хочет. Прячет  последний  сн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жок  в л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су.  Воздух   день ото дня т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плее. Небо св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тлее. Пот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кли руч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йки. В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 залила  тр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пинки.  Звенит в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сёлая к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пель.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Вот и верба нарядилась в белые  с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рёжки.  На солнечной п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лянке появилась  молодая тр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ва.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928670"/>
            <a:ext cx="65008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812800">
              <a:defRPr/>
            </a:pPr>
            <a:r>
              <a:rPr lang="ru-RU" sz="3200" b="1" dirty="0">
                <a:solidFill>
                  <a:srgbClr val="33CC33"/>
                </a:solidFill>
                <a:latin typeface="Times New Roman" charset="0"/>
              </a:rPr>
              <a:t>Буратино потянулся, </a:t>
            </a:r>
          </a:p>
          <a:p>
            <a:pPr marL="812800" indent="-812800">
              <a:defRPr/>
            </a:pPr>
            <a:r>
              <a:rPr lang="ru-RU" sz="3200" b="1" dirty="0">
                <a:solidFill>
                  <a:srgbClr val="33CC33"/>
                </a:solidFill>
                <a:latin typeface="Times New Roman" charset="0"/>
              </a:rPr>
              <a:t>Раз – нагнулся, два – нагнулся, три – нагнулся.</a:t>
            </a:r>
          </a:p>
          <a:p>
            <a:pPr marL="812800" indent="-812800">
              <a:defRPr/>
            </a:pPr>
            <a:r>
              <a:rPr lang="ru-RU" sz="3200" b="1" dirty="0">
                <a:solidFill>
                  <a:srgbClr val="33CC33"/>
                </a:solidFill>
                <a:latin typeface="Times New Roman" charset="0"/>
              </a:rPr>
              <a:t>Руки в стороны развел, ключик, видно, не нашел.</a:t>
            </a:r>
          </a:p>
          <a:p>
            <a:pPr marL="812800" indent="-812800">
              <a:defRPr/>
            </a:pPr>
            <a:r>
              <a:rPr lang="ru-RU" sz="3200" b="1" dirty="0">
                <a:solidFill>
                  <a:srgbClr val="33CC33"/>
                </a:solidFill>
                <a:latin typeface="Times New Roman" charset="0"/>
              </a:rPr>
              <a:t>Чтобы ключик нам достать, нужно на носочки встать.</a:t>
            </a:r>
            <a:endParaRPr lang="ru-RU" sz="3200" b="1" dirty="0">
              <a:solidFill>
                <a:srgbClr val="33CC33"/>
              </a:solidFill>
              <a:latin typeface="Times New Roman" charset="0"/>
            </a:endParaRPr>
          </a:p>
        </p:txBody>
      </p:sp>
      <p:pic>
        <p:nvPicPr>
          <p:cNvPr id="5" name="Picture 4" descr="C:\Users\Галина\Desktop\картинки с шаттерстока\shutterstock_77615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357694"/>
            <a:ext cx="1820845" cy="197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203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2 ВАРИАНТ</vt:lpstr>
      <vt:lpstr>Слайд 13</vt:lpstr>
      <vt:lpstr>       У   Успехов в изучении русского языка, ребята! Всем спасибо за работу!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Толик</dc:creator>
  <cp:lastModifiedBy>Толик</cp:lastModifiedBy>
  <cp:revision>10</cp:revision>
  <dcterms:created xsi:type="dcterms:W3CDTF">2013-10-28T14:43:14Z</dcterms:created>
  <dcterms:modified xsi:type="dcterms:W3CDTF">2013-10-28T15:52:16Z</dcterms:modified>
</cp:coreProperties>
</file>