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CA46A-AA29-40E1-8812-926290CA49D5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FF34D-AA40-499A-8A74-F34BC97EFD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9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FF34D-AA40-499A-8A74-F34BC97EFDE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92F824D-CFFE-47A9-A59D-918288D2A24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DB50-3859-41DF-9437-0E1DDC902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824D-CFFE-47A9-A59D-918288D2A24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DB50-3859-41DF-9437-0E1DDC902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824D-CFFE-47A9-A59D-918288D2A24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DB50-3859-41DF-9437-0E1DDC902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824D-CFFE-47A9-A59D-918288D2A24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DB50-3859-41DF-9437-0E1DDC9024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824D-CFFE-47A9-A59D-918288D2A24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DB50-3859-41DF-9437-0E1DDC9024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824D-CFFE-47A9-A59D-918288D2A24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DB50-3859-41DF-9437-0E1DDC9024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824D-CFFE-47A9-A59D-918288D2A24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DB50-3859-41DF-9437-0E1DDC902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824D-CFFE-47A9-A59D-918288D2A24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DB50-3859-41DF-9437-0E1DDC9024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824D-CFFE-47A9-A59D-918288D2A24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DB50-3859-41DF-9437-0E1DDC902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824D-CFFE-47A9-A59D-918288D2A24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DB50-3859-41DF-9437-0E1DDC9024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824D-CFFE-47A9-A59D-918288D2A24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DB50-3859-41DF-9437-0E1DDC902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92F824D-CFFE-47A9-A59D-918288D2A24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5F9DB50-3859-41DF-9437-0E1DDC902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714488"/>
            <a:ext cx="6400800" cy="1357322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этикет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64307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Речевой этикет и культура речевого общения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3387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Правила культуры речи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85992"/>
            <a:ext cx="7072362" cy="3643338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Избегайте многословия в любой ситуации общения. Если Вы хотите донести до слушателя какую-то мысль, не нужно лишних слов, отвлекающих внимание от главного предмета речи.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Перед тем как вступить в разговор, чётко сформулируйте для себя цель предстоящего общения.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Старайтесь всегда говорить кратко, понятно и точно.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Стремитесь к речевому разнообразию. Для каждой конкретной ситуации общения Вы должны находить подходящие слова, отличные от тех, которые применимы в других ситуациях. Чем больше комплексов разнообразных слов для отдельных ситуаций у Вас будет, тем выше станет Ваша речевая культура. Если человек не умеет подбирать слова, отвечающие требованиям той или иной ситуации общения, значит, он не владеет культурой речи.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</a:rPr>
              <a:t>Правила культуры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6984776" cy="3384376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Стремитесь к речевому разнообразию. Для каждой конкретной ситуации общения Вы должны находить подходящие слова, отличные от тех, которые применимы в других ситуациях. Чем больше комплексов разнообразных слов для отдельных ситуаций у Вас будет, тем выше станет Ваша речевая культура. Если человек не умеет подбирать слова, отвечающие требованиям той или иной ситуации общения, значит, он не владеет культурой речи.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Научитесь находить общий язык с любым собеседником. Независимо от манеры общения визави, соблюдайте принципы культуры речи, будьте вежливы и дружелюбны.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3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</a:rPr>
              <a:t>Правила культуры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6984776" cy="345638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Никогда не отвечайте грубостью на грубость. Не опускайтесь до уровня своего плохо воспитанного собеседника. Следуя принципу «око за око» в подобной ситуации, Вы продемонстрируете только отсутствие собственной культуры речи.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Научитесь быть внимательным к собеседнику, слушать его мнение и следовать ходу его мыслей. Старайтесь всегда проявлять правильный отклик на слова своего визави. Непременно отвечайте собеседнику, если видите, что он нуждается в Вашем совете или внимании. Помните, когда Вы не отвечаете на слова собеседника, Вы грубейшим образом нарушаете речевой этикет.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00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</a:rPr>
              <a:t>Правила культуры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6984776" cy="338437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Следите за тем, чтобы во время разговора или публичного выступления эмоции не пересиливали Ваш разум. Сохраняйте самоконтроль и самообладание.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Нарушение правил речевого этикета возможно в тех случаях, когда необходимо добиться выразительности речи. Однако ни в коем случае нельзя опускаться до употребления нецензурных слов. В противном случае, ни о какой культуре речи не может быть и разговора.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Общаясь с собеседником, не перенимайте его стиль общения: придерживайтесь своих положительных речевых привычек. Конечно, необходимо искать общий язык с любым собеседником, но подражая его манере общения, Вы теряете свою индивидуальность.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91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Мудрость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83968" y="2438400"/>
            <a:ext cx="3672408" cy="3124200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«Ничто не даётся нам так дёшево и не ценится так дорого, как ВЕЖЛИВОСТЬ»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Сервантес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://altfast.ru/uploads/posts/2010-06/1277316872_150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"/>
          <a:stretch/>
        </p:blipFill>
        <p:spPr bwMode="auto">
          <a:xfrm>
            <a:off x="1403648" y="2204864"/>
            <a:ext cx="2592288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834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928662" y="2285992"/>
            <a:ext cx="3567138" cy="34290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 слово этикет возникло во Франции и употребляется со времен Людовика XIV. Первоначально, этикет возник, как церемония демонстрации иерархической власти. В каждом обществе этикет постепенно развивался, как система правил обихода, поведения, система разрешений и запретов, организующих в целом морально-нравственные нормы.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Monotype Corsiva" pitchFamily="66" charset="0"/>
                <a:cs typeface="Times New Roman" pitchFamily="18" charset="0"/>
              </a:rPr>
              <a:t>Из истории</a:t>
            </a:r>
            <a:endParaRPr lang="ru-RU" i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oboikova\Рабочий стол\Фитнес для мозга\Louis_XV_Buste-600x77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285992"/>
            <a:ext cx="2638053" cy="32861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Речевой этикет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857752" y="2438400"/>
            <a:ext cx="3143272" cy="3124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Речевой этикет - это система правил речевого поведения и устойчивых формул вежливого общения. Владение речевым этикетом способствует приобретению авторитета, порождает доверие и уважение.</a:t>
            </a:r>
            <a:endParaRPr lang="ru-RU" dirty="0"/>
          </a:p>
        </p:txBody>
      </p:sp>
      <p:pic>
        <p:nvPicPr>
          <p:cNvPr id="3074" name="Picture 2" descr="C:\Documents and Settings\oboikova\Рабочий стол\Фитнес для мозга\0c23176786ba30329b0ad92503d15960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2643182"/>
            <a:ext cx="3425511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000100" y="2438400"/>
            <a:ext cx="3495700" cy="34194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Нередко, увлекаясь темой разговора, мы совсем забываем о культуре общения: стараемся навязать собеседнику свою точку зрения по поводу темы разговора; не пытаемся вникать в доводы, которые приводит наш визави, попросту его не слушаем; и, наконец, стремясь заставить всех окружающих согласиться с нашим взглядом на вещи, пренебрегаем речевым этикетом: перестаём следить за собственными словами.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Умение слушать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1" name="Picture 3" descr="C:\Documents and Settings\oboikova\Рабочий стол\Фитнес для мозга\relatio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14620"/>
            <a:ext cx="3357586" cy="2352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Культура общения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 правилам культуры общения, категорически запрещено оказывать давление на собеседника. Кроме того, что навязывать своё мнение – очень некрасиво, это ещё и неэффективно. Ваша манера поведения, скорее всего, вызовет защитную реакцию партнёра, и тогда Ваш разговор в лучшем случае просто не сложится. </a:t>
            </a:r>
          </a:p>
          <a:p>
            <a:endParaRPr lang="ru-RU" dirty="0"/>
          </a:p>
        </p:txBody>
      </p:sp>
      <p:pic>
        <p:nvPicPr>
          <p:cNvPr id="4098" name="Picture 2" descr="C:\Documents and Settings\oboikova\Рабочий стол\Фитнес для мозга\07-48-1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3287263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291942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Если Вы мало того, что не слушаете своего собеседника, да ещё и постоянно перебиваете его, не позволяя договорить, знайте, Вы не просто демонстрируете отсутствие у себя культуры речи, но и проявляете неуважение к личности собеседника, что характеризует Вас отнюдь не с положительной стороны.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Не перебивай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C:\Documents and Settings\oboikova\Рабочий стол\Фитнес для мозга\konflikt.jpg"/>
          <p:cNvPicPr>
            <a:picLocks noGrp="1"/>
          </p:cNvPicPr>
          <p:nvPr>
            <p:ph sz="quarter" idx="14"/>
          </p:nvPr>
        </p:nvPicPr>
        <p:blipFill>
          <a:blip r:embed="rId2"/>
          <a:srcRect l="4017" r="2114" b="12113"/>
          <a:stretch>
            <a:fillRect/>
          </a:stretch>
        </p:blipFill>
        <p:spPr bwMode="auto">
          <a:xfrm>
            <a:off x="4714876" y="2571744"/>
            <a:ext cx="32718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Залог успеха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352824" cy="31337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слушать – непременная составляющая культуры общения. Если Вы проявляете неподдельное внимание к мыслям и чувствам того, с кем говорите, если искренне уважаете мнение своего визави, можете быть уверены в том, что Вы хороший собеседник и людям приятно с Вами общаться. Умение слушать является залогом Вашего успеха в любой жизненной ситуации и в любом обществе. </a:t>
            </a:r>
          </a:p>
          <a:p>
            <a:endParaRPr lang="ru-RU" dirty="0"/>
          </a:p>
        </p:txBody>
      </p:sp>
      <p:pic>
        <p:nvPicPr>
          <p:cNvPr id="1026" name="Picture 2" descr="C:\Documents and Settings\oboikova\Рабочий стол\Фитнес для мозга\6452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2714644" cy="3378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142976" y="2438400"/>
            <a:ext cx="3143272" cy="3124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По мнению большинства людей, речь – это всего лишь механизм оформления своих мыслей в слова. Но это ошибочное суждение. Речь и речевой этикет – это важные инструменты в налаживании общения с людьми, в установлении контактов, в повышении продуктивности общения.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Культура речи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 descr="C:\Documents and Settings\oboikova\Рабочий стол\Фитнес для мозга\C2KHFTWernE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714620"/>
            <a:ext cx="3647822" cy="2141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Манера поведения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424262" cy="3124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Помимо всего прочего, культура речи оказывает огромное влияние на манеру поведения самого говорящего. Ведь всем известно, что манера речи и выбор слов при диалоге не только настраивают собеседника на нужный лад, но и программируют наше собственное поведение. Мы следим за своим речевым этикетом, взвешиваем каждое сказанное и услышанное в ответ слово. </a:t>
            </a:r>
          </a:p>
          <a:p>
            <a:endParaRPr lang="ru-RU" dirty="0"/>
          </a:p>
        </p:txBody>
      </p:sp>
      <p:pic>
        <p:nvPicPr>
          <p:cNvPr id="1026" name="Picture 2" descr="C:\Documents and Settings\oboikova\Рабочий стол\Фитнес для мозга\93993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9646" y="2571744"/>
            <a:ext cx="3466154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282</TotalTime>
  <Words>867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этикет</vt:lpstr>
      <vt:lpstr>Из истории</vt:lpstr>
      <vt:lpstr>Речевой этикет</vt:lpstr>
      <vt:lpstr>Умение слушать</vt:lpstr>
      <vt:lpstr>Культура общения</vt:lpstr>
      <vt:lpstr>Не перебивай</vt:lpstr>
      <vt:lpstr>Залог успеха</vt:lpstr>
      <vt:lpstr>Культура речи</vt:lpstr>
      <vt:lpstr>Манера поведения</vt:lpstr>
      <vt:lpstr>Правила культуры речи</vt:lpstr>
      <vt:lpstr>Правила культуры речи</vt:lpstr>
      <vt:lpstr>Правила культуры речи</vt:lpstr>
      <vt:lpstr>Правила культуры речи</vt:lpstr>
      <vt:lpstr>Мудрость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Речевой этикет и культура речевого общения</dc:title>
  <dc:creator>Ольга</dc:creator>
  <cp:lastModifiedBy>Ольга</cp:lastModifiedBy>
  <cp:revision>21</cp:revision>
  <dcterms:created xsi:type="dcterms:W3CDTF">2014-01-11T15:07:03Z</dcterms:created>
  <dcterms:modified xsi:type="dcterms:W3CDTF">2014-01-13T17:34:03Z</dcterms:modified>
</cp:coreProperties>
</file>