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32" autoAdjust="0"/>
    <p:restoredTop sz="94660"/>
  </p:normalViewPr>
  <p:slideViewPr>
    <p:cSldViewPr>
      <p:cViewPr varScale="1">
        <p:scale>
          <a:sx n="68" d="100"/>
          <a:sy n="68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01122" cy="515462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ИГРА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«Я  ВЫБИРАЮ  ЗДОРОВЬЕ!»</a:t>
            </a:r>
            <a:endParaRPr lang="ru-RU" sz="4800" dirty="0">
              <a:solidFill>
                <a:schemeClr val="accent1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pPr algn="ctr"/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>1.КОНКУРС 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u="sng" dirty="0" smtClean="0">
                <a:latin typeface="Cambria Math" pitchFamily="18" charset="0"/>
                <a:ea typeface="Cambria Math" pitchFamily="18" charset="0"/>
              </a:rPr>
              <a:t>«ЧАСТОКОЛ»</a:t>
            </a: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latin typeface="Cambria Math" pitchFamily="18" charset="0"/>
                <a:ea typeface="Cambria Math" pitchFamily="18" charset="0"/>
              </a:rPr>
              <a:t>надо по порядку «собрать» буквы: от самой большой до самой маленькой </a:t>
            </a:r>
            <a:endParaRPr lang="ru-RU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>2.  КОНКУРС </a:t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u="sng" dirty="0" smtClean="0">
                <a:latin typeface="Cambria Math" pitchFamily="18" charset="0"/>
                <a:ea typeface="Cambria Math" pitchFamily="18" charset="0"/>
              </a:rPr>
              <a:t>«В ЗДОРОВОМ ТЕЛЕ ЗДОРОВЫЙ ДУХ»</a:t>
            </a:r>
            <a:br>
              <a:rPr lang="ru-RU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u="sng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u="sng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dirty="0" smtClean="0">
                <a:latin typeface="Cambria Math" pitchFamily="18" charset="0"/>
                <a:ea typeface="Cambria Math" pitchFamily="18" charset="0"/>
              </a:rPr>
              <a:t>верно или неверно каждое из нижеприведённых утверждений?</a:t>
            </a:r>
            <a:br>
              <a:rPr lang="ru-RU" dirty="0" smtClean="0">
                <a:latin typeface="Cambria Math" pitchFamily="18" charset="0"/>
                <a:ea typeface="Cambria Math" pitchFamily="18" charset="0"/>
              </a:rPr>
            </a:br>
            <a:r>
              <a:rPr lang="ru-RU" i="1" u="sng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85728"/>
            <a:ext cx="85725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1-Самый лучший способ быть в хорошей форме – каждый день делать зарядку с большой нагрузкой.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а) 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2-Чем больше разрабатывать мышцы, тем слабее они становятся.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а) Верно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3-Вы не можете переусердствовать в занятиях спортом: чем больше вы занимаетесь, тем лучше.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а) Верно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4-Эффект от спортивных упражнений наступает тогда, когда вы начинаете задыхаться, выполняя их.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а) Верно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endParaRPr lang="ru-RU" sz="24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28680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5-Заниматься упражнениями одинаково хорошо и в тепле, и на холоде.</a:t>
            </a:r>
            <a:b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а) Верно                                 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6-Можно приобрести хорошую форму и поддерживать её, занимаясь спортом всего лишь несколько минут в неделю</a:t>
            </a:r>
            <a:b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а) Верно                                 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7-От зарядки только по выходным больше вреда, чем пользы.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а) Верно                                  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б)Неверно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8-Вы не должны отказаться от вашего обычного комплекса упражнений, если не зажила травма.</a:t>
            </a:r>
            <a:b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а) Верно                                   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                                                                                б)Неверно</a:t>
            </a:r>
            <a:b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2996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1875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Cambria Math" pitchFamily="18" charset="0"/>
                <a:ea typeface="Cambria Math" pitchFamily="18" charset="0"/>
              </a:rPr>
              <a:t>3.КОНКУРС </a:t>
            </a:r>
            <a:br>
              <a:rPr lang="ru-RU" sz="3600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600" i="1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600" i="1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600" i="1" u="sng" dirty="0" smtClean="0">
                <a:latin typeface="Cambria Math" pitchFamily="18" charset="0"/>
                <a:ea typeface="Cambria Math" pitchFamily="18" charset="0"/>
              </a:rPr>
              <a:t>«ПОХОДКА СПОРТСМЕНА»</a:t>
            </a:r>
            <a:br>
              <a:rPr lang="ru-RU" sz="3600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600" i="1" u="sng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600" i="1" u="sng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/>
            </a:r>
            <a:br>
              <a:rPr lang="ru-RU" sz="3600" dirty="0" smtClean="0">
                <a:latin typeface="Cambria Math" pitchFamily="18" charset="0"/>
                <a:ea typeface="Cambria Math" pitchFamily="18" charset="0"/>
              </a:rPr>
            </a:br>
            <a:r>
              <a:rPr lang="ru-RU" sz="3600" dirty="0" smtClean="0">
                <a:latin typeface="Cambria Math" pitchFamily="18" charset="0"/>
                <a:ea typeface="Cambria Math" pitchFamily="18" charset="0"/>
              </a:rPr>
              <a:t>вам предстоит изобразить походку спортсмена </a:t>
            </a:r>
            <a:endParaRPr lang="ru-RU" sz="36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500042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1.</a:t>
            </a:r>
            <a:endParaRPr lang="ru-RU" sz="20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штангист</a:t>
            </a:r>
            <a:endParaRPr lang="ru-RU" sz="20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2.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бегун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3.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 пловец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4.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лыжник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5.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гимнастка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0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6. </a:t>
            </a:r>
          </a:p>
          <a:p>
            <a:r>
              <a:rPr lang="ru-RU" sz="2000" dirty="0" err="1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сумоист</a:t>
            </a:r>
            <a:endParaRPr lang="ru-RU" sz="20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</a:rPr>
              <a:t>КОНЕЦ</a:t>
            </a:r>
            <a:endParaRPr lang="ru-RU" sz="7200" dirty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70C0"/>
      </a:accent1>
      <a:accent2>
        <a:srgbClr val="4FCEFF"/>
      </a:accent2>
      <a:accent3>
        <a:srgbClr val="5FF2CA"/>
      </a:accent3>
      <a:accent4>
        <a:srgbClr val="00B050"/>
      </a:accent4>
      <a:accent5>
        <a:srgbClr val="92D050"/>
      </a:accent5>
      <a:accent6>
        <a:srgbClr val="A9A100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100</Words>
  <PresentationFormat>Экран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ИГРА  «Я  ВЫБИРАЮ  ЗДОРОВЬЕ!»</vt:lpstr>
      <vt:lpstr>1.КОНКУРС   «ЧАСТОКОЛ»   надо по порядку «собрать» буквы: от самой большой до самой маленькой </vt:lpstr>
      <vt:lpstr> 2.  КОНКУРС   «В ЗДОРОВОМ ТЕЛЕ ЗДОРОВЫЙ ДУХ»   верно или неверно каждое из нижеприведённых утверждений?   </vt:lpstr>
      <vt:lpstr>Слайд 4</vt:lpstr>
      <vt:lpstr>Слайд 5</vt:lpstr>
      <vt:lpstr>3.КОНКУРС   «ПОХОДКА СПОРТСМЕНА»   вам предстоит изобразить походку спортсмена </vt:lpstr>
      <vt:lpstr>Слайд 7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«Я  ВЫБИРАЮ  ЗДОРОВЬЕ!»</dc:title>
  <cp:lastModifiedBy>Дом</cp:lastModifiedBy>
  <cp:revision>14</cp:revision>
  <dcterms:modified xsi:type="dcterms:W3CDTF">2013-04-24T22:06:06Z</dcterms:modified>
</cp:coreProperties>
</file>