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7" r:id="rId4"/>
    <p:sldId id="278" r:id="rId5"/>
    <p:sldId id="279" r:id="rId6"/>
    <p:sldId id="280" r:id="rId7"/>
    <p:sldId id="258" r:id="rId8"/>
    <p:sldId id="275" r:id="rId9"/>
    <p:sldId id="261" r:id="rId10"/>
    <p:sldId id="262" r:id="rId11"/>
    <p:sldId id="263" r:id="rId12"/>
    <p:sldId id="264" r:id="rId13"/>
    <p:sldId id="266" r:id="rId14"/>
    <p:sldId id="267" r:id="rId15"/>
    <p:sldId id="268" r:id="rId16"/>
    <p:sldId id="274" r:id="rId17"/>
    <p:sldId id="269" r:id="rId18"/>
    <p:sldId id="270" r:id="rId19"/>
    <p:sldId id="271" r:id="rId20"/>
    <p:sldId id="272" r:id="rId21"/>
    <p:sldId id="273" r:id="rId22"/>
    <p:sldId id="265" r:id="rId23"/>
    <p:sldId id="259" r:id="rId24"/>
    <p:sldId id="27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1" d="100"/>
          <a:sy n="71" d="100"/>
        </p:scale>
        <p:origin x="-462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Mincho" pitchFamily="49" charset="-128"/>
                <a:ea typeface="MS Mincho" pitchFamily="49" charset="-128"/>
              </a:rPr>
              <a:t>ШКОЛА  БЕЗОПАСНОСТИ   2012</a:t>
            </a:r>
            <a:endParaRPr lang="ru-RU" sz="48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РУЗА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ЗВЕНИГОРОД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08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64440" y="1428736"/>
            <a:ext cx="5422006" cy="3643338"/>
          </a:xfrm>
        </p:spPr>
      </p:pic>
      <p:pic>
        <p:nvPicPr>
          <p:cNvPr id="6" name="Содержимое 5" descr="DSC_0180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429124" y="3643314"/>
            <a:ext cx="4411694" cy="278608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 УЗЛОВ</a:t>
            </a:r>
            <a:endParaRPr lang="ru-RU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1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933425" y="1785926"/>
            <a:ext cx="7139037" cy="457203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КОНКУРС </a:t>
            </a:r>
            <a:br>
              <a:rPr lang="ru-RU" dirty="0" smtClean="0"/>
            </a:br>
            <a:r>
              <a:rPr lang="ru-RU" dirty="0" smtClean="0"/>
              <a:t>«НЕДАРОМ ПОМНИТ ВСЯ РОССИЯ»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  ЭМБЛЕМ</a:t>
            </a:r>
            <a:endParaRPr lang="ru-RU" dirty="0"/>
          </a:p>
        </p:txBody>
      </p:sp>
      <p:pic>
        <p:nvPicPr>
          <p:cNvPr id="8" name="Содержимое 7" descr="DSC_005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786314" y="1214422"/>
            <a:ext cx="3844663" cy="2643206"/>
          </a:xfrm>
        </p:spPr>
      </p:pic>
      <p:pic>
        <p:nvPicPr>
          <p:cNvPr id="7" name="Содержимое 6" descr="DSC_0047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8596" y="1285860"/>
            <a:ext cx="4000528" cy="2576752"/>
          </a:xfrm>
        </p:spPr>
      </p:pic>
      <p:pic>
        <p:nvPicPr>
          <p:cNvPr id="4100" name="Picture 4" descr="C:\Documents and Settings\Евгения\Рабочий стол\аа\PIC_005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14744" y="4143380"/>
            <a:ext cx="5000660" cy="2500330"/>
          </a:xfrm>
          <a:prstGeom prst="rect">
            <a:avLst/>
          </a:prstGeom>
          <a:noFill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PIC_004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786314" y="1428736"/>
            <a:ext cx="4038600" cy="285752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  СТЕНГАЗЕТ</a:t>
            </a:r>
            <a:endParaRPr lang="ru-RU" dirty="0"/>
          </a:p>
        </p:txBody>
      </p:sp>
      <p:pic>
        <p:nvPicPr>
          <p:cNvPr id="5122" name="Picture 2" descr="C:\Documents and Settings\Евгения\Рабочий стол\аа\PIC_003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71934" y="4357694"/>
            <a:ext cx="4500594" cy="2250297"/>
          </a:xfrm>
          <a:prstGeom prst="rect">
            <a:avLst/>
          </a:prstGeom>
          <a:noFill/>
        </p:spPr>
      </p:pic>
      <p:pic>
        <p:nvPicPr>
          <p:cNvPr id="5" name="Содержимое 4" descr="PIC_0039.JPG"/>
          <p:cNvPicPr>
            <a:picLocks noGrp="1" noChangeAspect="1"/>
          </p:cNvPicPr>
          <p:nvPr>
            <p:ph sz="half" idx="1"/>
          </p:nvPr>
        </p:nvPicPr>
        <p:blipFill>
          <a:blip r:embed="rId4" cstate="screen"/>
          <a:stretch>
            <a:fillRect/>
          </a:stretch>
        </p:blipFill>
        <p:spPr>
          <a:xfrm>
            <a:off x="428596" y="1428736"/>
            <a:ext cx="4038600" cy="3214710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18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7" y="1571612"/>
            <a:ext cx="4063255" cy="3143272"/>
          </a:xfrm>
        </p:spPr>
      </p:pic>
      <p:pic>
        <p:nvPicPr>
          <p:cNvPr id="6" name="Содержимое 5" descr="DSC_018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110006" y="2786058"/>
            <a:ext cx="4714908" cy="314327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«ЖИВЫЕ КАРТИНКИ»</a:t>
            </a:r>
            <a:endParaRPr lang="ru-RU" dirty="0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17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28596" y="1714488"/>
            <a:ext cx="4607751" cy="3071834"/>
          </a:xfrm>
        </p:spPr>
      </p:pic>
      <p:pic>
        <p:nvPicPr>
          <p:cNvPr id="6" name="Содержимое 5" descr="PIC_0052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786314" y="2857496"/>
            <a:ext cx="4038600" cy="307183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«ЖИВЫЕ КАРТИНКИ»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DSC_0114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1357298"/>
            <a:ext cx="5115560" cy="3286148"/>
          </a:xfrm>
        </p:spPr>
      </p:pic>
      <p:pic>
        <p:nvPicPr>
          <p:cNvPr id="9" name="Содержимое 8" descr="PIC_0049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57752" y="4000504"/>
            <a:ext cx="4038600" cy="250033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  БЫТА</a:t>
            </a:r>
            <a:endParaRPr lang="ru-R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00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8596" y="1428736"/>
            <a:ext cx="4081366" cy="3429024"/>
          </a:xfrm>
        </p:spPr>
      </p:pic>
      <p:pic>
        <p:nvPicPr>
          <p:cNvPr id="6" name="Содержимое 5" descr="DSC_0014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890353" y="3214686"/>
            <a:ext cx="3906836" cy="321471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ФИЗПОДГОТОВКА</a:t>
            </a:r>
            <a:endParaRPr lang="ru-RU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022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1857364"/>
            <a:ext cx="4496593" cy="2888469"/>
          </a:xfrm>
        </p:spPr>
      </p:pic>
      <p:pic>
        <p:nvPicPr>
          <p:cNvPr id="6" name="Содержимое 5" descr="PIC_004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3714744" y="3500438"/>
            <a:ext cx="5016260" cy="307183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ФИЗПОДГОТОВКА</a:t>
            </a:r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ПРЕДСТАРТОВАЯ ПРОВЕРКА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10" name="Рисунок 9" descr="DSC_0106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/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МАРШРУТ ВЫЖИВАНИЯ</a:t>
            </a:r>
            <a:endParaRPr lang="ru-RU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1500174"/>
            <a:ext cx="8429684" cy="278608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ЗОНАЛЬНЫЕ СОРЕВНОВАНИЯ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РУЗА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ЭТАП - МЕДИЦИНА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 descr="DSC_014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357158" y="357166"/>
            <a:ext cx="4496478" cy="3071834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МАРШРУТ ВЫЖИВАНИЯ</a:t>
            </a:r>
            <a:endParaRPr lang="ru-RU" dirty="0"/>
          </a:p>
        </p:txBody>
      </p:sp>
      <p:pic>
        <p:nvPicPr>
          <p:cNvPr id="6146" name="Picture 2" descr="C:\Documents and Settings\Евгения\Рабочий стол\аа\DSC_014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214422"/>
            <a:ext cx="4214842" cy="3564451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+mj-lt"/>
              </a:rPr>
              <a:t>ЭТАП - МЕДИЦИНА</a:t>
            </a:r>
            <a:endParaRPr lang="ru-RU" sz="2400"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" name="Рисунок 4" descr="DSC_0155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20" y="285728"/>
            <a:ext cx="4857784" cy="29886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МАРШРУТ ВЫЖИВАНИЯ</a:t>
            </a:r>
            <a:endParaRPr lang="ru-RU" dirty="0"/>
          </a:p>
        </p:txBody>
      </p:sp>
      <p:pic>
        <p:nvPicPr>
          <p:cNvPr id="7170" name="Picture 2" descr="C:\Documents and Settings\Евгения\Рабочий стол\аа\DSC_016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3438" y="1357298"/>
            <a:ext cx="4190955" cy="3425864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IC_002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165498" y="1357298"/>
            <a:ext cx="7143324" cy="5143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ТЕСТИРОВАНИЕ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1142976" y="5643578"/>
            <a:ext cx="7162800" cy="64823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ИТОГ 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-  VI</a:t>
            </a:r>
            <a:r>
              <a:rPr lang="ru-RU" sz="3200" b="1" dirty="0" smtClean="0">
                <a:solidFill>
                  <a:srgbClr val="002060"/>
                </a:solidFill>
                <a:latin typeface="+mj-lt"/>
              </a:rPr>
              <a:t>  МЕСТО</a:t>
            </a:r>
            <a:endParaRPr lang="ru-RU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4143372" y="1643050"/>
            <a:ext cx="3286148" cy="1714512"/>
          </a:xfrm>
        </p:spPr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500166" y="4865122"/>
            <a:ext cx="6803866" cy="4212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Евгения\Рабочий стол\аа\DSC_1555.JPG"/>
          <p:cNvPicPr>
            <a:picLocks noChangeAspect="1" noChangeArrowheads="1"/>
          </p:cNvPicPr>
          <p:nvPr/>
        </p:nvPicPr>
        <p:blipFill>
          <a:blip r:embed="rId2" cstate="screen"/>
          <a:srcRect l="-1960"/>
          <a:stretch>
            <a:fillRect/>
          </a:stretch>
        </p:blipFill>
        <p:spPr bwMode="auto">
          <a:xfrm>
            <a:off x="1000100" y="214290"/>
            <a:ext cx="7643834" cy="524891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785949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СПАСИБО</a:t>
            </a:r>
            <a:endParaRPr lang="ru-RU" sz="6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85800" y="2857496"/>
            <a:ext cx="7772400" cy="1953815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+mj-lt"/>
              </a:rPr>
              <a:t>ЗА  ВНИМАНИЕ</a:t>
            </a:r>
            <a:endParaRPr lang="ru-RU" sz="4000" dirty="0">
              <a:latin typeface="+mj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080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928662" y="1643050"/>
            <a:ext cx="7529544" cy="501969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ОТКРЫТИЕ  СОРЕВНОВАНИЙ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ПОЛОСА   ВЫЖИВАНИЯ</a:t>
            </a:r>
            <a:endParaRPr lang="ru-RU" dirty="0"/>
          </a:p>
        </p:txBody>
      </p:sp>
      <p:pic>
        <p:nvPicPr>
          <p:cNvPr id="1026" name="Picture 2" descr="C:\Documents and Settings\Евгения\Рабочий стол\презент\DSC_082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4282" y="1000108"/>
            <a:ext cx="3807452" cy="2428892"/>
          </a:xfrm>
          <a:prstGeom prst="rect">
            <a:avLst/>
          </a:prstGeom>
          <a:noFill/>
        </p:spPr>
      </p:pic>
      <p:pic>
        <p:nvPicPr>
          <p:cNvPr id="1028" name="Picture 4" descr="C:\Documents and Settings\Евгения\Рабочий стол\презент\DSC_085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86578" y="992964"/>
            <a:ext cx="2214578" cy="2436036"/>
          </a:xfrm>
          <a:prstGeom prst="rect">
            <a:avLst/>
          </a:prstGeom>
          <a:noFill/>
        </p:spPr>
      </p:pic>
      <p:pic>
        <p:nvPicPr>
          <p:cNvPr id="1029" name="Picture 5" descr="C:\Documents and Settings\Евгения\Рабочий стол\презент\DSC_08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3500438"/>
            <a:ext cx="3074066" cy="2357454"/>
          </a:xfrm>
          <a:prstGeom prst="rect">
            <a:avLst/>
          </a:prstGeom>
          <a:noFill/>
        </p:spPr>
      </p:pic>
      <p:pic>
        <p:nvPicPr>
          <p:cNvPr id="1030" name="Picture 6" descr="C:\Documents and Settings\Евгения\Рабочий стол\презент\DSC_090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357554" y="3571876"/>
            <a:ext cx="2714644" cy="1928826"/>
          </a:xfrm>
          <a:prstGeom prst="rect">
            <a:avLst/>
          </a:prstGeom>
          <a:noFill/>
        </p:spPr>
      </p:pic>
      <p:pic>
        <p:nvPicPr>
          <p:cNvPr id="1031" name="Picture 7" descr="C:\Documents and Settings\Евгения\Рабочий стол\презент\DSC_091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143372" y="1000108"/>
            <a:ext cx="2606282" cy="2428892"/>
          </a:xfrm>
          <a:prstGeom prst="rect">
            <a:avLst/>
          </a:prstGeom>
          <a:noFill/>
        </p:spPr>
      </p:pic>
      <p:pic>
        <p:nvPicPr>
          <p:cNvPr id="1032" name="Picture 8" descr="C:\Documents and Settings\Евгения\Рабочий стол\презент\DSC_092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143636" y="3714752"/>
            <a:ext cx="2857520" cy="2357454"/>
          </a:xfrm>
          <a:prstGeom prst="rect">
            <a:avLst/>
          </a:prstGeom>
          <a:noFill/>
        </p:spPr>
      </p:pic>
      <p:pic>
        <p:nvPicPr>
          <p:cNvPr id="1027" name="Picture 3" descr="C:\Documents and Settings\Евгения\Рабочий стол\презент\DSC_0844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4143371" y="5214950"/>
            <a:ext cx="1950257" cy="1500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КОНКУРСНАЯ   ПРОГРАММА</a:t>
            </a:r>
            <a:endParaRPr lang="ru-RU" dirty="0"/>
          </a:p>
        </p:txBody>
      </p:sp>
      <p:pic>
        <p:nvPicPr>
          <p:cNvPr id="2050" name="Picture 2" descr="C:\Documents and Settings\Евгения\Рабочий стол\презент\DSC_082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42976" y="3643314"/>
            <a:ext cx="3714776" cy="2443180"/>
          </a:xfrm>
          <a:prstGeom prst="rect">
            <a:avLst/>
          </a:prstGeom>
          <a:noFill/>
        </p:spPr>
      </p:pic>
      <p:pic>
        <p:nvPicPr>
          <p:cNvPr id="2051" name="Picture 3" descr="C:\Documents and Settings\Евгения\Рабочий стол\презент\DSC_096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5008" y="3786190"/>
            <a:ext cx="2643206" cy="2643206"/>
          </a:xfrm>
          <a:prstGeom prst="rect">
            <a:avLst/>
          </a:prstGeom>
          <a:noFill/>
        </p:spPr>
      </p:pic>
      <p:pic>
        <p:nvPicPr>
          <p:cNvPr id="2052" name="Picture 4" descr="C:\Documents and Settings\Евгения\Рабочий стол\презент\DSC_096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14678" y="1428736"/>
            <a:ext cx="2967425" cy="1928826"/>
          </a:xfrm>
          <a:prstGeom prst="rect">
            <a:avLst/>
          </a:prstGeom>
          <a:noFill/>
        </p:spPr>
      </p:pic>
      <p:pic>
        <p:nvPicPr>
          <p:cNvPr id="2053" name="Picture 5" descr="C:\Documents and Settings\Евгения\Рабочий стол\презент\DSC_1000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50" y="1428736"/>
            <a:ext cx="2448124" cy="1928826"/>
          </a:xfrm>
          <a:prstGeom prst="rect">
            <a:avLst/>
          </a:prstGeom>
          <a:noFill/>
        </p:spPr>
      </p:pic>
      <p:pic>
        <p:nvPicPr>
          <p:cNvPr id="2054" name="Picture 6" descr="C:\Documents and Settings\Евгения\Рабочий стол\презент\DSC_102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42844" y="1428736"/>
            <a:ext cx="2889270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14414" y="5072074"/>
            <a:ext cx="7481776" cy="642942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«ПОБЕДА»  -  </a:t>
            </a:r>
            <a:r>
              <a:rPr lang="en-US" sz="3600" b="1" dirty="0" smtClean="0">
                <a:solidFill>
                  <a:srgbClr val="002060"/>
                </a:solidFill>
              </a:rPr>
              <a:t>I</a:t>
            </a:r>
            <a:r>
              <a:rPr lang="ru-RU" sz="3600" b="1" dirty="0" smtClean="0">
                <a:solidFill>
                  <a:srgbClr val="002060"/>
                </a:solidFill>
              </a:rPr>
              <a:t> МЕСТО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80962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" name="Содержимое 7" descr="DSC_1075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1225550" y="274638"/>
            <a:ext cx="6858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0034" y="1000108"/>
            <a:ext cx="8143932" cy="350046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ОБЛАСТНЫЕ   СОРЕВНОВАНИЯ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ЗВЕНИГОРОД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/>
              <a:t>ОТКРЫТИЕ </a:t>
            </a:r>
            <a:r>
              <a:rPr lang="en-US" sz="3200" dirty="0" smtClean="0"/>
              <a:t> XIV</a:t>
            </a:r>
            <a:r>
              <a:rPr lang="ru-RU" sz="3200" dirty="0" smtClean="0"/>
              <a:t> ОБЛАСТНОГО</a:t>
            </a:r>
            <a:r>
              <a:rPr lang="en-US" sz="3200" dirty="0" smtClean="0"/>
              <a:t> </a:t>
            </a:r>
            <a:r>
              <a:rPr lang="ru-RU" sz="3200" dirty="0" smtClean="0"/>
              <a:t>СЛЁТА ПО </a:t>
            </a:r>
            <a:br>
              <a:rPr lang="ru-RU" sz="3200" dirty="0" smtClean="0"/>
            </a:br>
            <a:r>
              <a:rPr lang="ru-RU" sz="3200" dirty="0" smtClean="0"/>
              <a:t>«ШКОЛЕ БЕЗОПАСНОСТИ»</a:t>
            </a:r>
            <a:endParaRPr lang="ru-RU" sz="3200" dirty="0"/>
          </a:p>
        </p:txBody>
      </p:sp>
      <p:pic>
        <p:nvPicPr>
          <p:cNvPr id="4" name="Содержимое 3" descr="PIC_00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351355" y="1643050"/>
            <a:ext cx="6710130" cy="4714908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DSC_0195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357818" y="3571876"/>
            <a:ext cx="3429024" cy="292895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КОНКУРС - ОРИЕНТИРОВАНИЕ</a:t>
            </a:r>
            <a:endParaRPr lang="ru-RU" dirty="0"/>
          </a:p>
        </p:txBody>
      </p:sp>
      <p:pic>
        <p:nvPicPr>
          <p:cNvPr id="9" name="Содержимое 8" descr="DSC_0036.JPG"/>
          <p:cNvPicPr>
            <a:picLocks noGrp="1" noChangeAspect="1"/>
          </p:cNvPicPr>
          <p:nvPr>
            <p:ph sz="half"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500033" y="1357298"/>
            <a:ext cx="5301239" cy="4071966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649</TotalTime>
  <Words>73</Words>
  <PresentationFormat>Экран (4:3)</PresentationFormat>
  <Paragraphs>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Открытая</vt:lpstr>
      <vt:lpstr>ШКОЛА  БЕЗОПАСНОСТИ   2012</vt:lpstr>
      <vt:lpstr>ЗОНАЛЬНЫЕ СОРЕВНОВАНИЯ    РУЗА </vt:lpstr>
      <vt:lpstr>ОТКРЫТИЕ  СОРЕВНОВАНИЙ</vt:lpstr>
      <vt:lpstr>ПОЛОСА   ВЫЖИВАНИЯ</vt:lpstr>
      <vt:lpstr>КОНКУРСНАЯ   ПРОГРАММА</vt:lpstr>
      <vt:lpstr>«ПОБЕДА»  -  I МЕСТО</vt:lpstr>
      <vt:lpstr>ОБЛАСТНЫЕ   СОРЕВНОВАНИЯ   ЗВЕНИГОРОД</vt:lpstr>
      <vt:lpstr>ОТКРЫТИЕ  XIV ОБЛАСТНОГО СЛЁТА ПО  «ШКОЛЕ БЕЗОПАСНОСТИ»</vt:lpstr>
      <vt:lpstr>КОНКУРС - ОРИЕНТИРОВАНИЕ</vt:lpstr>
      <vt:lpstr>КОНКУРС  УЗЛОВ</vt:lpstr>
      <vt:lpstr>КОНКУРС  «НЕДАРОМ ПОМНИТ ВСЯ РОССИЯ»</vt:lpstr>
      <vt:lpstr>КОНКУРС   ЭМБЛЕМ</vt:lpstr>
      <vt:lpstr>КОНКУРС   СТЕНГАЗЕТ</vt:lpstr>
      <vt:lpstr>КОНКУРС «ЖИВЫЕ КАРТИНКИ»</vt:lpstr>
      <vt:lpstr>КОНКУРС «ЖИВЫЕ КАРТИНКИ»</vt:lpstr>
      <vt:lpstr>КОНКУРС   БЫТА</vt:lpstr>
      <vt:lpstr>ФИЗПОДГОТОВКА</vt:lpstr>
      <vt:lpstr>ФИЗПОДГОТОВКА</vt:lpstr>
      <vt:lpstr>МАРШРУТ ВЫЖИВАНИЯ</vt:lpstr>
      <vt:lpstr>МАРШРУТ ВЫЖИВАНИЯ</vt:lpstr>
      <vt:lpstr>МАРШРУТ ВЫЖИВАНИЯ</vt:lpstr>
      <vt:lpstr> ТЕСТИРОВАНИЕ</vt:lpstr>
      <vt:lpstr>Слайд 23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 БЕЗОПАСНОСТИ   2012</dc:title>
  <cp:lastModifiedBy>Дом</cp:lastModifiedBy>
  <cp:revision>25</cp:revision>
  <dcterms:modified xsi:type="dcterms:W3CDTF">2013-07-07T16:09:59Z</dcterms:modified>
</cp:coreProperties>
</file>