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5" r:id="rId6"/>
    <p:sldId id="263" r:id="rId7"/>
    <p:sldId id="264" r:id="rId8"/>
    <p:sldId id="259" r:id="rId9"/>
    <p:sldId id="260" r:id="rId10"/>
    <p:sldId id="268" r:id="rId11"/>
    <p:sldId id="261" r:id="rId12"/>
    <p:sldId id="267" r:id="rId13"/>
    <p:sldId id="266" r:id="rId14"/>
    <p:sldId id="269" r:id="rId15"/>
    <p:sldId id="274" r:id="rId16"/>
    <p:sldId id="275" r:id="rId17"/>
    <p:sldId id="276" r:id="rId18"/>
    <p:sldId id="277" r:id="rId19"/>
    <p:sldId id="278" r:id="rId20"/>
    <p:sldId id="279" r:id="rId21"/>
    <p:sldId id="270" r:id="rId22"/>
    <p:sldId id="273" r:id="rId23"/>
    <p:sldId id="27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D1E8-D443-43FE-96A2-7D13D300BD9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5EF4-1857-427E-976A-180587A7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D1E8-D443-43FE-96A2-7D13D300BD9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5EF4-1857-427E-976A-180587A7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D1E8-D443-43FE-96A2-7D13D300BD9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5EF4-1857-427E-976A-180587A7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D1E8-D443-43FE-96A2-7D13D300BD9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5EF4-1857-427E-976A-180587A7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D1E8-D443-43FE-96A2-7D13D300BD9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5EF4-1857-427E-976A-180587A7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D1E8-D443-43FE-96A2-7D13D300BD9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5EF4-1857-427E-976A-180587A7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D1E8-D443-43FE-96A2-7D13D300BD9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5EF4-1857-427E-976A-180587A7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D1E8-D443-43FE-96A2-7D13D300BD9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5EF4-1857-427E-976A-180587A7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D1E8-D443-43FE-96A2-7D13D300BD9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5EF4-1857-427E-976A-180587A7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D1E8-D443-43FE-96A2-7D13D300BD9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5EF4-1857-427E-976A-180587A7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D1E8-D443-43FE-96A2-7D13D300BD9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05EF4-1857-427E-976A-180587A7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  <a:alpha val="9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5D1E8-D443-43FE-96A2-7D13D300BD9B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05EF4-1857-427E-976A-180587A72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ира\лесовичок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260648"/>
            <a:ext cx="6186264" cy="618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Мои документы\Мои рисунки\ира\медведица с медвежатам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8640960" cy="627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Мои документы\Мои рисунки\ира\зайчиха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88640"/>
            <a:ext cx="7488832" cy="635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Администратор\Мои документы\Мои рисунки\ира\заяц с зайчатами2jhf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260648"/>
            <a:ext cx="6552728" cy="624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Мои документы\Мои рисунки\ира\бел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32656"/>
            <a:ext cx="7848872" cy="626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Мои документы\Мои рисунки\ира\белка с бельчатам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332656"/>
            <a:ext cx="6624736" cy="6317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Мои документы\Мои рисунки\ира\лось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60648"/>
            <a:ext cx="8712968" cy="634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Мои документы\Мои рисунки\ира\зайчиха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88640"/>
            <a:ext cx="7488832" cy="635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Мои документы\Мои рисунки\ира\медведиц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60648"/>
            <a:ext cx="8208912" cy="632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Мои документы\Мои рисунки\ира\волчиц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32656"/>
            <a:ext cx="7848872" cy="618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Мои документы\Мои рисунки\ира\бел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32656"/>
            <a:ext cx="7848872" cy="626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Мои рисунки\ира\зимний пейзаж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34634"/>
            <a:ext cx="8739432" cy="6462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Мои документы\Мои рисунки\ира\ли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19" y="188640"/>
            <a:ext cx="8694548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Мои документы\Мои рисунки\ира\ёжи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620688"/>
            <a:ext cx="8496944" cy="563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Мои документы\Мои рисунки\ира\барсу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872829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Мои документы\Мои рисунки\ира\каба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64096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Администратор\Мои документы\Мои рисунки\ира\след лисы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88640"/>
            <a:ext cx="3312368" cy="63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Documents and Settings\Администратор\Мои документы\Мои рисунки\ира\лис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1268760"/>
            <a:ext cx="4176464" cy="442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Администратор\Мои документы\Мои рисунки\ира\след волка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980728"/>
            <a:ext cx="3845227" cy="4320480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\Мои документы\Мои рисунки\ира\волчиц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268760"/>
            <a:ext cx="4176464" cy="398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Администратор\Мои документы\Мои рисунки\ира\след лося.gif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665"/>
          <a:stretch>
            <a:fillRect/>
          </a:stretch>
        </p:blipFill>
        <p:spPr bwMode="auto">
          <a:xfrm>
            <a:off x="395536" y="1628800"/>
            <a:ext cx="4057352" cy="3096344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\Мои документы\Мои рисунки\ира\лось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836712"/>
            <a:ext cx="453650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Администратор\Мои документы\Мои рисунки\ира\след зайца.jpe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3" y="1196752"/>
            <a:ext cx="3826711" cy="3672408"/>
          </a:xfrm>
          <a:prstGeom prst="rect">
            <a:avLst/>
          </a:prstGeom>
          <a:noFill/>
        </p:spPr>
      </p:pic>
      <p:pic>
        <p:nvPicPr>
          <p:cNvPr id="26627" name="Picture 3" descr="C:\Documents and Settings\Администратор\Мои документы\Мои рисунки\ира\заяц 111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908720"/>
            <a:ext cx="4032448" cy="47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Администратор\Мои документы\Мои рисунки\ира\след белки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04664"/>
            <a:ext cx="4619475" cy="3157141"/>
          </a:xfrm>
          <a:prstGeom prst="rect">
            <a:avLst/>
          </a:prstGeom>
          <a:noFill/>
        </p:spPr>
      </p:pic>
      <p:pic>
        <p:nvPicPr>
          <p:cNvPr id="27651" name="Picture 3" descr="C:\Documents and Settings\Администратор\Мои документы\Мои рисунки\ира\белка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2276872"/>
            <a:ext cx="4232903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Администратор\Мои документы\Мои рисунки\ира\след кабана.gif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16"/>
          <a:stretch>
            <a:fillRect/>
          </a:stretch>
        </p:blipFill>
        <p:spPr bwMode="auto">
          <a:xfrm>
            <a:off x="683568" y="620688"/>
            <a:ext cx="2201876" cy="3384376"/>
          </a:xfrm>
          <a:prstGeom prst="rect">
            <a:avLst/>
          </a:prstGeom>
          <a:noFill/>
        </p:spPr>
      </p:pic>
      <p:pic>
        <p:nvPicPr>
          <p:cNvPr id="28675" name="Picture 3" descr="C:\Documents and Settings\Администратор\Мои документы\Мои рисунки\ира\кабан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2780928"/>
            <a:ext cx="542426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Мои документы\Мои рисунки\ира\волчиц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32656"/>
            <a:ext cx="7848872" cy="618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Администратор\Мои документы\Мои рисунки\ира\след человека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340768"/>
            <a:ext cx="4710100" cy="376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Documents and Settings\Администратор\Мои документы\Мои рисунки\ира\человек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60648"/>
            <a:ext cx="4389068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ира\лесовичок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260648"/>
            <a:ext cx="6186264" cy="618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Мои документы\Мои рисунки\ира\волчица с волчатам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8568952" cy="634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Мои документы\Мои рисунки\ира\ли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19" y="188640"/>
            <a:ext cx="8694548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Мои документы\Мои рисунки\ира\лиса с лисятам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60648"/>
            <a:ext cx="8742618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Мои документы\Мои рисунки\ира\лось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60648"/>
            <a:ext cx="8712968" cy="634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Мои документы\Мои рисунки\ира\лось с лосенком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60648"/>
            <a:ext cx="8352928" cy="6265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Мои документы\Мои рисунки\ира\медведиц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60648"/>
            <a:ext cx="8208912" cy="632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Экран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Speed_XP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Speed_XP</dc:creator>
  <cp:lastModifiedBy>Евросеть</cp:lastModifiedBy>
  <cp:revision>12</cp:revision>
  <dcterms:created xsi:type="dcterms:W3CDTF">2012-12-01T17:40:09Z</dcterms:created>
  <dcterms:modified xsi:type="dcterms:W3CDTF">2013-01-15T15:22:20Z</dcterms:modified>
</cp:coreProperties>
</file>