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0" r:id="rId4"/>
    <p:sldId id="261" r:id="rId5"/>
    <p:sldId id="259" r:id="rId6"/>
    <p:sldId id="257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1267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02.04.2014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02.04.2014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02.04.2014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02.04.2014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Правила поведения на водоёмах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В разное время года.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Глубокой осенью на водоеме опасно:</a:t>
            </a:r>
            <a:endParaRPr lang="ru-RU" dirty="0"/>
          </a:p>
        </p:txBody>
      </p:sp>
      <p:pic>
        <p:nvPicPr>
          <p:cNvPr id="3" name="Рисунок 2" descr="http://ppt4web.ru/images/15/939/310/img1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7704" y="2324100"/>
            <a:ext cx="5472608" cy="35531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Осенью, весной и в начале зимы:</a:t>
            </a:r>
            <a:endParaRPr lang="ru-RU" dirty="0"/>
          </a:p>
        </p:txBody>
      </p:sp>
      <p:pic>
        <p:nvPicPr>
          <p:cNvPr id="3" name="Рисунок 2" descr="http://81.uralschool.ru/images/O24380690d0d9f3ed9adc53d30ecf1231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67100" y="2324100"/>
            <a:ext cx="2209800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Рисунок 3" descr="http://go1.imgsmail.ru/imgpreview?key=http%3A//spletnevo.ucoz.ru/_nw/1/58638069.jpg&amp;mb=imgdb_preview_953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2060848"/>
            <a:ext cx="2201545" cy="2155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 descr="http://go3.imgsmail.ru/imgpreview?key=http%3A//www.pojarnayabezopasnost.ru/article/ostorojno-tonkii-led-pravila-povedeniya-i-spaseniya-na-ldu.jpg&amp;mb=imgdb_preview_1821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372200" y="2996952"/>
            <a:ext cx="2336800" cy="3133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Правила спасения самого себя:</a:t>
            </a:r>
            <a:endParaRPr lang="ru-RU" dirty="0"/>
          </a:p>
        </p:txBody>
      </p:sp>
      <p:pic>
        <p:nvPicPr>
          <p:cNvPr id="3" name="Рисунок 2" descr="http://go2.imgsmail.ru/imgpreview?key=http%3A//druzhby7.ucoz.ru/_si/0/s34878092.jpg&amp;mb=imgdb_preview_1014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1484784"/>
            <a:ext cx="7488832" cy="48965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http://go1.imgsmail.ru/imgpreview?key=http%3A//tem-school21.ucoz.ru/stend_school/Pravila_na_vode.jpg&amp;mb=imgdb_preview_1711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8" y="620688"/>
            <a:ext cx="6984776" cy="56886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azbez.com/sites/azbez.com/files/images/008_kopiya_2.preview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31640" y="1772816"/>
            <a:ext cx="7143750" cy="4086226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2555776" y="1196752"/>
            <a:ext cx="101034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/>
              <a:t>Летом</a:t>
            </a:r>
            <a:endParaRPr lang="ru-RU" sz="24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411760" y="2996952"/>
            <a:ext cx="412324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dirty="0" smtClean="0"/>
              <a:t>Береги свою жизнь!</a:t>
            </a:r>
            <a:endParaRPr lang="ru-RU" sz="36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33</Words>
  <Application>Microsoft Office PowerPoint</Application>
  <PresentationFormat>Экран (4:3)</PresentationFormat>
  <Paragraphs>7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Правила поведения на водоёмах</vt:lpstr>
      <vt:lpstr>Глубокой осенью на водоеме опасно:</vt:lpstr>
      <vt:lpstr>Осенью, весной и в начале зимы:</vt:lpstr>
      <vt:lpstr>Правила спасения самого себя:</vt:lpstr>
      <vt:lpstr>Слайд 5</vt:lpstr>
      <vt:lpstr>Слайд 6</vt:lpstr>
      <vt:lpstr>Слайд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Правила поведения на водоёмах</dc:title>
  <dc:creator>Марина</dc:creator>
  <cp:lastModifiedBy>Марина</cp:lastModifiedBy>
  <cp:revision>2</cp:revision>
  <dcterms:created xsi:type="dcterms:W3CDTF">2014-04-02T05:09:28Z</dcterms:created>
  <dcterms:modified xsi:type="dcterms:W3CDTF">2014-04-02T05:23:10Z</dcterms:modified>
</cp:coreProperties>
</file>