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  <p:sldId id="257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Правила поведения на водоёмах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 разное время года.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Глубокой осенью на водоеме опасно:</a:t>
            </a:r>
            <a:endParaRPr lang="ru-RU" dirty="0"/>
          </a:p>
        </p:txBody>
      </p:sp>
      <p:pic>
        <p:nvPicPr>
          <p:cNvPr id="3" name="Рисунок 2" descr="http://ppt4web.ru/images/15/939/310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324100"/>
            <a:ext cx="5472608" cy="355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Осенью, весной и в начале зимы:</a:t>
            </a:r>
            <a:endParaRPr lang="ru-RU" dirty="0"/>
          </a:p>
        </p:txBody>
      </p:sp>
      <p:pic>
        <p:nvPicPr>
          <p:cNvPr id="3" name="Рисунок 2" descr="http://81.uralschool.ru/images/O24380690d0d9f3ed9adc53d30ecf123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7100" y="232410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go1.imgsmail.ru/imgpreview?key=http%3A//spletnevo.ucoz.ru/_nw/1/58638069.jpg&amp;mb=imgdb_preview_95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060848"/>
            <a:ext cx="2201545" cy="215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go3.imgsmail.ru/imgpreview?key=http%3A//www.pojarnayabezopasnost.ru/article/ostorojno-tonkii-led-pravila-povedeniya-i-spaseniya-na-ldu.jpg&amp;mb=imgdb_preview_18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996952"/>
            <a:ext cx="2336800" cy="313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спасения самого себя:</a:t>
            </a:r>
            <a:endParaRPr lang="ru-RU" dirty="0"/>
          </a:p>
        </p:txBody>
      </p:sp>
      <p:pic>
        <p:nvPicPr>
          <p:cNvPr id="3" name="Рисунок 2" descr="http://go2.imgsmail.ru/imgpreview?key=http%3A//druzhby7.ucoz.ru/_si/0/s34878092.jpg&amp;mb=imgdb_preview_101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748883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go1.imgsmail.ru/imgpreview?key=http%3A//tem-school21.ucoz.ru/stend_school/Pravila_na_vode.jpg&amp;mb=imgdb_preview_17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20688"/>
            <a:ext cx="6984776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zbez.com/sites/azbez.com/files/images/008_kopiya_2.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72816"/>
            <a:ext cx="7143750" cy="40862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55776" y="1196752"/>
            <a:ext cx="1010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Летом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2996952"/>
            <a:ext cx="4123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Береги свою жизнь!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Правила поведения на водоёмах</vt:lpstr>
      <vt:lpstr>Глубокой осенью на водоеме опасно:</vt:lpstr>
      <vt:lpstr>Осенью, весной и в начале зимы:</vt:lpstr>
      <vt:lpstr>Правила спасения самого себя: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поведения на водоёмах</dc:title>
  <dc:creator>Марина</dc:creator>
  <cp:lastModifiedBy>Марина</cp:lastModifiedBy>
  <cp:revision>2</cp:revision>
  <dcterms:created xsi:type="dcterms:W3CDTF">2014-04-02T05:09:28Z</dcterms:created>
  <dcterms:modified xsi:type="dcterms:W3CDTF">2014-04-02T05:23:10Z</dcterms:modified>
</cp:coreProperties>
</file>